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309" r:id="rId2"/>
    <p:sldId id="310" r:id="rId3"/>
    <p:sldId id="259" r:id="rId4"/>
    <p:sldId id="321" r:id="rId5"/>
    <p:sldId id="318" r:id="rId6"/>
    <p:sldId id="322" r:id="rId7"/>
    <p:sldId id="323" r:id="rId8"/>
    <p:sldId id="324" r:id="rId9"/>
    <p:sldId id="287" r:id="rId10"/>
    <p:sldId id="319" r:id="rId11"/>
    <p:sldId id="320" r:id="rId12"/>
    <p:sldId id="325" r:id="rId13"/>
    <p:sldId id="326" r:id="rId14"/>
    <p:sldId id="291" r:id="rId15"/>
    <p:sldId id="327" r:id="rId16"/>
    <p:sldId id="281" r:id="rId17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9A2285-4218-4B1D-9E04-EC8CEE91BFA4}" v="15" dt="2024-03-04T10:51:32.7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631"/>
  </p:normalViewPr>
  <p:slideViewPr>
    <p:cSldViewPr snapToGrid="0" snapToObjects="1">
      <p:cViewPr varScale="1">
        <p:scale>
          <a:sx n="67" d="100"/>
          <a:sy n="67" d="100"/>
        </p:scale>
        <p:origin x="126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609A2285-4218-4B1D-9E04-EC8CEE91BFA4}"/>
    <pc:docChg chg="custSel addSld delSld modSld">
      <pc:chgData name="Rodolfo Duarte Pinto" userId="3c1d2390-f3e2-48ed-a692-c2bca7123a2a" providerId="ADAL" clId="{609A2285-4218-4B1D-9E04-EC8CEE91BFA4}" dt="2024-03-04T10:51:36.766" v="174" actId="20577"/>
      <pc:docMkLst>
        <pc:docMk/>
      </pc:docMkLst>
      <pc:sldChg chg="del">
        <pc:chgData name="Rodolfo Duarte Pinto" userId="3c1d2390-f3e2-48ed-a692-c2bca7123a2a" providerId="ADAL" clId="{609A2285-4218-4B1D-9E04-EC8CEE91BFA4}" dt="2024-03-04T10:47:33.459" v="1" actId="47"/>
        <pc:sldMkLst>
          <pc:docMk/>
          <pc:sldMk cId="1082564833" sldId="256"/>
        </pc:sldMkLst>
      </pc:sldChg>
      <pc:sldChg chg="del">
        <pc:chgData name="Rodolfo Duarte Pinto" userId="3c1d2390-f3e2-48ed-a692-c2bca7123a2a" providerId="ADAL" clId="{609A2285-4218-4B1D-9E04-EC8CEE91BFA4}" dt="2024-03-04T10:47:45.743" v="7" actId="47"/>
        <pc:sldMkLst>
          <pc:docMk/>
          <pc:sldMk cId="1980292644" sldId="258"/>
        </pc:sldMkLst>
      </pc:sldChg>
      <pc:sldChg chg="addSp delSp modSp mod">
        <pc:chgData name="Rodolfo Duarte Pinto" userId="3c1d2390-f3e2-48ed-a692-c2bca7123a2a" providerId="ADAL" clId="{609A2285-4218-4B1D-9E04-EC8CEE91BFA4}" dt="2024-03-04T10:48:18.203" v="13" actId="478"/>
        <pc:sldMkLst>
          <pc:docMk/>
          <pc:sldMk cId="3895148826" sldId="259"/>
        </pc:sldMkLst>
        <pc:spChg chg="add mod">
          <ac:chgData name="Rodolfo Duarte Pinto" userId="3c1d2390-f3e2-48ed-a692-c2bca7123a2a" providerId="ADAL" clId="{609A2285-4218-4B1D-9E04-EC8CEE91BFA4}" dt="2024-03-04T10:48:11.683" v="12"/>
          <ac:spMkLst>
            <pc:docMk/>
            <pc:sldMk cId="3895148826" sldId="259"/>
            <ac:spMk id="8" creationId="{AC8E52BE-E131-4E4F-AD66-FE9D96086621}"/>
          </ac:spMkLst>
        </pc:spChg>
        <pc:spChg chg="del">
          <ac:chgData name="Rodolfo Duarte Pinto" userId="3c1d2390-f3e2-48ed-a692-c2bca7123a2a" providerId="ADAL" clId="{609A2285-4218-4B1D-9E04-EC8CEE91BFA4}" dt="2024-03-04T10:48:10.608" v="11" actId="478"/>
          <ac:spMkLst>
            <pc:docMk/>
            <pc:sldMk cId="3895148826" sldId="25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48:09.973" v="10" actId="478"/>
          <ac:spMkLst>
            <pc:docMk/>
            <pc:sldMk cId="3895148826" sldId="259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609A2285-4218-4B1D-9E04-EC8CEE91BFA4}" dt="2024-03-04T10:48:18.203" v="13" actId="478"/>
          <ac:spMkLst>
            <pc:docMk/>
            <pc:sldMk cId="3895148826" sldId="259"/>
            <ac:spMk id="14" creationId="{33921B3A-FBD5-4875-9C98-180B87408311}"/>
          </ac:spMkLst>
        </pc:spChg>
        <pc:grpChg chg="add mod">
          <ac:chgData name="Rodolfo Duarte Pinto" userId="3c1d2390-f3e2-48ed-a692-c2bca7123a2a" providerId="ADAL" clId="{609A2285-4218-4B1D-9E04-EC8CEE91BFA4}" dt="2024-03-04T10:48:11.683" v="12"/>
          <ac:grpSpMkLst>
            <pc:docMk/>
            <pc:sldMk cId="3895148826" sldId="259"/>
            <ac:grpSpMk id="9" creationId="{441CC260-8BB6-4539-8520-B18E518785C9}"/>
          </ac:grpSpMkLst>
        </pc:grpChg>
        <pc:picChg chg="del">
          <ac:chgData name="Rodolfo Duarte Pinto" userId="3c1d2390-f3e2-48ed-a692-c2bca7123a2a" providerId="ADAL" clId="{609A2285-4218-4B1D-9E04-EC8CEE91BFA4}" dt="2024-03-04T10:48:07.924" v="8" actId="478"/>
          <ac:picMkLst>
            <pc:docMk/>
            <pc:sldMk cId="3895148826" sldId="25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48:11.683" v="12"/>
          <ac:picMkLst>
            <pc:docMk/>
            <pc:sldMk cId="3895148826" sldId="259"/>
            <ac:picMk id="10" creationId="{3DAE4ABF-597D-428E-B781-3FAD57002A00}"/>
          </ac:picMkLst>
        </pc:picChg>
        <pc:cxnChg chg="del">
          <ac:chgData name="Rodolfo Duarte Pinto" userId="3c1d2390-f3e2-48ed-a692-c2bca7123a2a" providerId="ADAL" clId="{609A2285-4218-4B1D-9E04-EC8CEE91BFA4}" dt="2024-03-04T10:48:09.003" v="9" actId="478"/>
          <ac:cxnSpMkLst>
            <pc:docMk/>
            <pc:sldMk cId="3895148826" sldId="25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48:11.683" v="12"/>
          <ac:cxnSpMkLst>
            <pc:docMk/>
            <pc:sldMk cId="3895148826" sldId="259"/>
            <ac:cxnSpMk id="13" creationId="{946785AE-AA68-4BBE-8B5F-EA66CE0CE601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51:36.766" v="174" actId="20577"/>
        <pc:sldMkLst>
          <pc:docMk/>
          <pc:sldMk cId="4205997006" sldId="281"/>
        </pc:sldMkLst>
        <pc:spChg chg="del">
          <ac:chgData name="Rodolfo Duarte Pinto" userId="3c1d2390-f3e2-48ed-a692-c2bca7123a2a" providerId="ADAL" clId="{609A2285-4218-4B1D-9E04-EC8CEE91BFA4}" dt="2024-03-04T10:51:29.583" v="163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609A2285-4218-4B1D-9E04-EC8CEE91BFA4}" dt="2024-03-04T10:51:31.683" v="165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51:30.953" v="164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609A2285-4218-4B1D-9E04-EC8CEE91BFA4}" dt="2024-03-04T10:51:32.763" v="166"/>
          <ac:spMkLst>
            <pc:docMk/>
            <pc:sldMk cId="4205997006" sldId="281"/>
            <ac:spMk id="14" creationId="{A5E502A5-25DC-4809-9F0A-3E0B4B7738B3}"/>
          </ac:spMkLst>
        </pc:spChg>
        <pc:spChg chg="add mod">
          <ac:chgData name="Rodolfo Duarte Pinto" userId="3c1d2390-f3e2-48ed-a692-c2bca7123a2a" providerId="ADAL" clId="{609A2285-4218-4B1D-9E04-EC8CEE91BFA4}" dt="2024-03-04T10:51:36.766" v="174" actId="20577"/>
          <ac:spMkLst>
            <pc:docMk/>
            <pc:sldMk cId="4205997006" sldId="281"/>
            <ac:spMk id="18" creationId="{38AE66C3-CF6D-4519-92A4-F8C75E3C07B4}"/>
          </ac:spMkLst>
        </pc:spChg>
        <pc:grpChg chg="add mod">
          <ac:chgData name="Rodolfo Duarte Pinto" userId="3c1d2390-f3e2-48ed-a692-c2bca7123a2a" providerId="ADAL" clId="{609A2285-4218-4B1D-9E04-EC8CEE91BFA4}" dt="2024-03-04T10:51:32.763" v="166"/>
          <ac:grpSpMkLst>
            <pc:docMk/>
            <pc:sldMk cId="4205997006" sldId="281"/>
            <ac:grpSpMk id="15" creationId="{ACC174EB-3BB4-4C1F-9A14-D7DABB67C574}"/>
          </ac:grpSpMkLst>
        </pc:grpChg>
        <pc:picChg chg="del">
          <ac:chgData name="Rodolfo Duarte Pinto" userId="3c1d2390-f3e2-48ed-a692-c2bca7123a2a" providerId="ADAL" clId="{609A2285-4218-4B1D-9E04-EC8CEE91BFA4}" dt="2024-03-04T10:51:29.583" v="163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51:32.763" v="166"/>
          <ac:picMkLst>
            <pc:docMk/>
            <pc:sldMk cId="4205997006" sldId="281"/>
            <ac:picMk id="16" creationId="{6141AEC6-FC47-4DC2-B2DE-F269356AAFC8}"/>
          </ac:picMkLst>
        </pc:picChg>
        <pc:cxnChg chg="del">
          <ac:chgData name="Rodolfo Duarte Pinto" userId="3c1d2390-f3e2-48ed-a692-c2bca7123a2a" providerId="ADAL" clId="{609A2285-4218-4B1D-9E04-EC8CEE91BFA4}" dt="2024-03-04T10:51:29.583" v="163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51:32.763" v="166"/>
          <ac:cxnSpMkLst>
            <pc:docMk/>
            <pc:sldMk cId="4205997006" sldId="281"/>
            <ac:cxnSpMk id="17" creationId="{D61EEA77-9399-434D-BB43-D21AFDD9690C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49:56.563" v="79" actId="20577"/>
        <pc:sldMkLst>
          <pc:docMk/>
          <pc:sldMk cId="2412800969" sldId="287"/>
        </pc:sldMkLst>
        <pc:spChg chg="del">
          <ac:chgData name="Rodolfo Duarte Pinto" userId="3c1d2390-f3e2-48ed-a692-c2bca7123a2a" providerId="ADAL" clId="{609A2285-4218-4B1D-9E04-EC8CEE91BFA4}" dt="2024-03-04T10:49:47.275" v="62" actId="478"/>
          <ac:spMkLst>
            <pc:docMk/>
            <pc:sldMk cId="2412800969" sldId="287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609A2285-4218-4B1D-9E04-EC8CEE91BFA4}" dt="2024-03-04T10:49:49.883" v="64" actId="478"/>
          <ac:spMkLst>
            <pc:docMk/>
            <pc:sldMk cId="2412800969" sldId="28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49:48.849" v="63" actId="478"/>
          <ac:spMkLst>
            <pc:docMk/>
            <pc:sldMk cId="2412800969" sldId="28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609A2285-4218-4B1D-9E04-EC8CEE91BFA4}" dt="2024-03-04T10:49:51.093" v="65"/>
          <ac:spMkLst>
            <pc:docMk/>
            <pc:sldMk cId="2412800969" sldId="287"/>
            <ac:spMk id="14" creationId="{45C94796-AA72-47E9-A6DA-6FC80EE87915}"/>
          </ac:spMkLst>
        </pc:spChg>
        <pc:spChg chg="add mod">
          <ac:chgData name="Rodolfo Duarte Pinto" userId="3c1d2390-f3e2-48ed-a692-c2bca7123a2a" providerId="ADAL" clId="{609A2285-4218-4B1D-9E04-EC8CEE91BFA4}" dt="2024-03-04T10:49:56.563" v="79" actId="20577"/>
          <ac:spMkLst>
            <pc:docMk/>
            <pc:sldMk cId="2412800969" sldId="287"/>
            <ac:spMk id="22" creationId="{C33899E5-DAEB-4D4F-88DA-A5D8259935E1}"/>
          </ac:spMkLst>
        </pc:spChg>
        <pc:grpChg chg="add mod">
          <ac:chgData name="Rodolfo Duarte Pinto" userId="3c1d2390-f3e2-48ed-a692-c2bca7123a2a" providerId="ADAL" clId="{609A2285-4218-4B1D-9E04-EC8CEE91BFA4}" dt="2024-03-04T10:49:51.093" v="65"/>
          <ac:grpSpMkLst>
            <pc:docMk/>
            <pc:sldMk cId="2412800969" sldId="287"/>
            <ac:grpSpMk id="19" creationId="{D8CA7D72-3DFC-4A95-B6F9-87A673DE3543}"/>
          </ac:grpSpMkLst>
        </pc:grpChg>
        <pc:picChg chg="del">
          <ac:chgData name="Rodolfo Duarte Pinto" userId="3c1d2390-f3e2-48ed-a692-c2bca7123a2a" providerId="ADAL" clId="{609A2285-4218-4B1D-9E04-EC8CEE91BFA4}" dt="2024-03-04T10:49:47.275" v="62" actId="478"/>
          <ac:picMkLst>
            <pc:docMk/>
            <pc:sldMk cId="2412800969" sldId="28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49:51.093" v="65"/>
          <ac:picMkLst>
            <pc:docMk/>
            <pc:sldMk cId="2412800969" sldId="287"/>
            <ac:picMk id="20" creationId="{FA315E97-1341-47D2-A1BF-83C602A52D1B}"/>
          </ac:picMkLst>
        </pc:picChg>
        <pc:cxnChg chg="del">
          <ac:chgData name="Rodolfo Duarte Pinto" userId="3c1d2390-f3e2-48ed-a692-c2bca7123a2a" providerId="ADAL" clId="{609A2285-4218-4B1D-9E04-EC8CEE91BFA4}" dt="2024-03-04T10:49:47.275" v="62" actId="478"/>
          <ac:cxnSpMkLst>
            <pc:docMk/>
            <pc:sldMk cId="2412800969" sldId="28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49:51.093" v="65"/>
          <ac:cxnSpMkLst>
            <pc:docMk/>
            <pc:sldMk cId="2412800969" sldId="287"/>
            <ac:cxnSpMk id="21" creationId="{05D96113-01D2-4777-AB62-71B9E1C2C539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51:11.493" v="150" actId="20577"/>
        <pc:sldMkLst>
          <pc:docMk/>
          <pc:sldMk cId="437127550" sldId="291"/>
        </pc:sldMkLst>
        <pc:spChg chg="del">
          <ac:chgData name="Rodolfo Duarte Pinto" userId="3c1d2390-f3e2-48ed-a692-c2bca7123a2a" providerId="ADAL" clId="{609A2285-4218-4B1D-9E04-EC8CEE91BFA4}" dt="2024-03-04T10:51:00.703" v="127" actId="478"/>
          <ac:spMkLst>
            <pc:docMk/>
            <pc:sldMk cId="437127550" sldId="291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609A2285-4218-4B1D-9E04-EC8CEE91BFA4}" dt="2024-03-04T10:51:04.352" v="130"/>
          <ac:spMkLst>
            <pc:docMk/>
            <pc:sldMk cId="437127550" sldId="291"/>
            <ac:spMk id="10" creationId="{0A596827-26E2-4EC7-A304-92F150A87200}"/>
          </ac:spMkLst>
        </pc:spChg>
        <pc:spChg chg="del">
          <ac:chgData name="Rodolfo Duarte Pinto" userId="3c1d2390-f3e2-48ed-a692-c2bca7123a2a" providerId="ADAL" clId="{609A2285-4218-4B1D-9E04-EC8CEE91BFA4}" dt="2024-03-04T10:51:03.429" v="129" actId="478"/>
          <ac:spMkLst>
            <pc:docMk/>
            <pc:sldMk cId="437127550" sldId="29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51:02.473" v="128" actId="478"/>
          <ac:spMkLst>
            <pc:docMk/>
            <pc:sldMk cId="437127550" sldId="29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609A2285-4218-4B1D-9E04-EC8CEE91BFA4}" dt="2024-03-04T10:51:11.493" v="150" actId="20577"/>
          <ac:spMkLst>
            <pc:docMk/>
            <pc:sldMk cId="437127550" sldId="291"/>
            <ac:spMk id="16" creationId="{37A2AFC5-F304-45D3-924E-593029678F14}"/>
          </ac:spMkLst>
        </pc:spChg>
        <pc:grpChg chg="add mod">
          <ac:chgData name="Rodolfo Duarte Pinto" userId="3c1d2390-f3e2-48ed-a692-c2bca7123a2a" providerId="ADAL" clId="{609A2285-4218-4B1D-9E04-EC8CEE91BFA4}" dt="2024-03-04T10:51:04.352" v="130"/>
          <ac:grpSpMkLst>
            <pc:docMk/>
            <pc:sldMk cId="437127550" sldId="291"/>
            <ac:grpSpMk id="13" creationId="{DE344EFB-5922-4405-8246-6E5396FAE086}"/>
          </ac:grpSpMkLst>
        </pc:grpChg>
        <pc:picChg chg="del">
          <ac:chgData name="Rodolfo Duarte Pinto" userId="3c1d2390-f3e2-48ed-a692-c2bca7123a2a" providerId="ADAL" clId="{609A2285-4218-4B1D-9E04-EC8CEE91BFA4}" dt="2024-03-04T10:51:00.703" v="127" actId="478"/>
          <ac:picMkLst>
            <pc:docMk/>
            <pc:sldMk cId="437127550" sldId="29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51:04.352" v="130"/>
          <ac:picMkLst>
            <pc:docMk/>
            <pc:sldMk cId="437127550" sldId="291"/>
            <ac:picMk id="14" creationId="{6E26B732-89FE-4DD0-B671-45CFC34F0322}"/>
          </ac:picMkLst>
        </pc:picChg>
        <pc:cxnChg chg="del">
          <ac:chgData name="Rodolfo Duarte Pinto" userId="3c1d2390-f3e2-48ed-a692-c2bca7123a2a" providerId="ADAL" clId="{609A2285-4218-4B1D-9E04-EC8CEE91BFA4}" dt="2024-03-04T10:51:00.703" v="127" actId="478"/>
          <ac:cxnSpMkLst>
            <pc:docMk/>
            <pc:sldMk cId="437127550" sldId="29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51:04.352" v="130"/>
          <ac:cxnSpMkLst>
            <pc:docMk/>
            <pc:sldMk cId="437127550" sldId="291"/>
            <ac:cxnSpMk id="15" creationId="{BB619CDF-E8A3-423A-A355-EF4265051AD3}"/>
          </ac:cxnSpMkLst>
        </pc:cxnChg>
      </pc:sldChg>
      <pc:sldChg chg="add">
        <pc:chgData name="Rodolfo Duarte Pinto" userId="3c1d2390-f3e2-48ed-a692-c2bca7123a2a" providerId="ADAL" clId="{609A2285-4218-4B1D-9E04-EC8CEE91BFA4}" dt="2024-03-04T10:47:31.073" v="0"/>
        <pc:sldMkLst>
          <pc:docMk/>
          <pc:sldMk cId="1025605203" sldId="309"/>
        </pc:sldMkLst>
      </pc:sldChg>
      <pc:sldChg chg="modSp add mod">
        <pc:chgData name="Rodolfo Duarte Pinto" userId="3c1d2390-f3e2-48ed-a692-c2bca7123a2a" providerId="ADAL" clId="{609A2285-4218-4B1D-9E04-EC8CEE91BFA4}" dt="2024-03-04T10:47:43.743" v="6" actId="114"/>
        <pc:sldMkLst>
          <pc:docMk/>
          <pc:sldMk cId="2066313971" sldId="310"/>
        </pc:sldMkLst>
        <pc:spChg chg="mod">
          <ac:chgData name="Rodolfo Duarte Pinto" userId="3c1d2390-f3e2-48ed-a692-c2bca7123a2a" providerId="ADAL" clId="{609A2285-4218-4B1D-9E04-EC8CEE91BFA4}" dt="2024-03-04T10:47:43.743" v="6" actId="114"/>
          <ac:spMkLst>
            <pc:docMk/>
            <pc:sldMk cId="2066313971" sldId="310"/>
            <ac:spMk id="13" creationId="{4FAA28DA-9CDF-124F-B4FF-EC7705BE7F0B}"/>
          </ac:spMkLst>
        </pc:spChg>
      </pc:sldChg>
      <pc:sldChg chg="addSp delSp modSp mod">
        <pc:chgData name="Rodolfo Duarte Pinto" userId="3c1d2390-f3e2-48ed-a692-c2bca7123a2a" providerId="ADAL" clId="{609A2285-4218-4B1D-9E04-EC8CEE91BFA4}" dt="2024-03-04T10:49:01.073" v="27" actId="114"/>
        <pc:sldMkLst>
          <pc:docMk/>
          <pc:sldMk cId="4032744444" sldId="318"/>
        </pc:sldMkLst>
        <pc:spChg chg="del">
          <ac:chgData name="Rodolfo Duarte Pinto" userId="3c1d2390-f3e2-48ed-a692-c2bca7123a2a" providerId="ADAL" clId="{609A2285-4218-4B1D-9E04-EC8CEE91BFA4}" dt="2024-03-04T10:48:52.203" v="20" actId="478"/>
          <ac:spMkLst>
            <pc:docMk/>
            <pc:sldMk cId="4032744444" sldId="318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609A2285-4218-4B1D-9E04-EC8CEE91BFA4}" dt="2024-03-04T10:48:55.215" v="23"/>
          <ac:spMkLst>
            <pc:docMk/>
            <pc:sldMk cId="4032744444" sldId="318"/>
            <ac:spMk id="9" creationId="{8F71C186-A94E-4507-AA37-A790C193604D}"/>
          </ac:spMkLst>
        </pc:spChg>
        <pc:spChg chg="del">
          <ac:chgData name="Rodolfo Duarte Pinto" userId="3c1d2390-f3e2-48ed-a692-c2bca7123a2a" providerId="ADAL" clId="{609A2285-4218-4B1D-9E04-EC8CEE91BFA4}" dt="2024-03-04T10:48:54.235" v="22" actId="478"/>
          <ac:spMkLst>
            <pc:docMk/>
            <pc:sldMk cId="4032744444" sldId="31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48:53.363" v="21" actId="478"/>
          <ac:spMkLst>
            <pc:docMk/>
            <pc:sldMk cId="4032744444" sldId="31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609A2285-4218-4B1D-9E04-EC8CEE91BFA4}" dt="2024-03-04T10:49:01.073" v="27" actId="114"/>
          <ac:spMkLst>
            <pc:docMk/>
            <pc:sldMk cId="4032744444" sldId="318"/>
            <ac:spMk id="16" creationId="{DF6FAB23-B9C7-4BD8-A215-E417F16C6B16}"/>
          </ac:spMkLst>
        </pc:spChg>
        <pc:grpChg chg="add mod">
          <ac:chgData name="Rodolfo Duarte Pinto" userId="3c1d2390-f3e2-48ed-a692-c2bca7123a2a" providerId="ADAL" clId="{609A2285-4218-4B1D-9E04-EC8CEE91BFA4}" dt="2024-03-04T10:48:55.215" v="23"/>
          <ac:grpSpMkLst>
            <pc:docMk/>
            <pc:sldMk cId="4032744444" sldId="318"/>
            <ac:grpSpMk id="13" creationId="{33AEE55C-8D57-45A8-92D5-72C2A671A8A5}"/>
          </ac:grpSpMkLst>
        </pc:grpChg>
        <pc:picChg chg="del">
          <ac:chgData name="Rodolfo Duarte Pinto" userId="3c1d2390-f3e2-48ed-a692-c2bca7123a2a" providerId="ADAL" clId="{609A2285-4218-4B1D-9E04-EC8CEE91BFA4}" dt="2024-03-04T10:48:52.203" v="20" actId="478"/>
          <ac:picMkLst>
            <pc:docMk/>
            <pc:sldMk cId="4032744444" sldId="31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48:55.215" v="23"/>
          <ac:picMkLst>
            <pc:docMk/>
            <pc:sldMk cId="4032744444" sldId="318"/>
            <ac:picMk id="14" creationId="{AB8FA2A2-543C-451D-B6B1-AC52586F4963}"/>
          </ac:picMkLst>
        </pc:picChg>
        <pc:cxnChg chg="del">
          <ac:chgData name="Rodolfo Duarte Pinto" userId="3c1d2390-f3e2-48ed-a692-c2bca7123a2a" providerId="ADAL" clId="{609A2285-4218-4B1D-9E04-EC8CEE91BFA4}" dt="2024-03-04T10:48:52.203" v="20" actId="478"/>
          <ac:cxnSpMkLst>
            <pc:docMk/>
            <pc:sldMk cId="4032744444" sldId="31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48:55.215" v="23"/>
          <ac:cxnSpMkLst>
            <pc:docMk/>
            <pc:sldMk cId="4032744444" sldId="318"/>
            <ac:cxnSpMk id="15" creationId="{E66272C8-7DAB-4CBC-8D3A-B3FCAFB9BE27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50:21.603" v="111" actId="20577"/>
        <pc:sldMkLst>
          <pc:docMk/>
          <pc:sldMk cId="2612866046" sldId="319"/>
        </pc:sldMkLst>
        <pc:spChg chg="del">
          <ac:chgData name="Rodolfo Duarte Pinto" userId="3c1d2390-f3e2-48ed-a692-c2bca7123a2a" providerId="ADAL" clId="{609A2285-4218-4B1D-9E04-EC8CEE91BFA4}" dt="2024-03-04T10:50:09.233" v="80" actId="478"/>
          <ac:spMkLst>
            <pc:docMk/>
            <pc:sldMk cId="2612866046" sldId="319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609A2285-4218-4B1D-9E04-EC8CEE91BFA4}" dt="2024-03-04T10:50:11.194" v="82" actId="478"/>
          <ac:spMkLst>
            <pc:docMk/>
            <pc:sldMk cId="2612866046" sldId="31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50:10.463" v="81" actId="478"/>
          <ac:spMkLst>
            <pc:docMk/>
            <pc:sldMk cId="2612866046" sldId="31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609A2285-4218-4B1D-9E04-EC8CEE91BFA4}" dt="2024-03-04T10:50:12.253" v="83"/>
          <ac:spMkLst>
            <pc:docMk/>
            <pc:sldMk cId="2612866046" sldId="319"/>
            <ac:spMk id="18" creationId="{154AE57E-025E-40E8-B09B-48C830581B2A}"/>
          </ac:spMkLst>
        </pc:spChg>
        <pc:spChg chg="add mod">
          <ac:chgData name="Rodolfo Duarte Pinto" userId="3c1d2390-f3e2-48ed-a692-c2bca7123a2a" providerId="ADAL" clId="{609A2285-4218-4B1D-9E04-EC8CEE91BFA4}" dt="2024-03-04T10:50:21.603" v="111" actId="20577"/>
          <ac:spMkLst>
            <pc:docMk/>
            <pc:sldMk cId="2612866046" sldId="319"/>
            <ac:spMk id="27" creationId="{C74E7213-6639-4651-9B88-EEF80513B901}"/>
          </ac:spMkLst>
        </pc:spChg>
        <pc:grpChg chg="add mod">
          <ac:chgData name="Rodolfo Duarte Pinto" userId="3c1d2390-f3e2-48ed-a692-c2bca7123a2a" providerId="ADAL" clId="{609A2285-4218-4B1D-9E04-EC8CEE91BFA4}" dt="2024-03-04T10:50:12.253" v="83"/>
          <ac:grpSpMkLst>
            <pc:docMk/>
            <pc:sldMk cId="2612866046" sldId="319"/>
            <ac:grpSpMk id="22" creationId="{BDF0AC42-C072-4546-953A-B90622157FB5}"/>
          </ac:grpSpMkLst>
        </pc:grpChg>
        <pc:picChg chg="del">
          <ac:chgData name="Rodolfo Duarte Pinto" userId="3c1d2390-f3e2-48ed-a692-c2bca7123a2a" providerId="ADAL" clId="{609A2285-4218-4B1D-9E04-EC8CEE91BFA4}" dt="2024-03-04T10:50:09.233" v="80" actId="478"/>
          <ac:picMkLst>
            <pc:docMk/>
            <pc:sldMk cId="2612866046" sldId="31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50:12.253" v="83"/>
          <ac:picMkLst>
            <pc:docMk/>
            <pc:sldMk cId="2612866046" sldId="319"/>
            <ac:picMk id="25" creationId="{899F184D-97BD-447E-8375-D498A5CC23E2}"/>
          </ac:picMkLst>
        </pc:picChg>
        <pc:cxnChg chg="del">
          <ac:chgData name="Rodolfo Duarte Pinto" userId="3c1d2390-f3e2-48ed-a692-c2bca7123a2a" providerId="ADAL" clId="{609A2285-4218-4B1D-9E04-EC8CEE91BFA4}" dt="2024-03-04T10:50:09.233" v="80" actId="478"/>
          <ac:cxnSpMkLst>
            <pc:docMk/>
            <pc:sldMk cId="2612866046" sldId="31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50:12.253" v="83"/>
          <ac:cxnSpMkLst>
            <pc:docMk/>
            <pc:sldMk cId="2612866046" sldId="319"/>
            <ac:cxnSpMk id="26" creationId="{CFA289C0-6888-4960-977D-6C51468B2E72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50:33.943" v="116" actId="478"/>
        <pc:sldMkLst>
          <pc:docMk/>
          <pc:sldMk cId="3017617871" sldId="320"/>
        </pc:sldMkLst>
        <pc:spChg chg="add mod">
          <ac:chgData name="Rodolfo Duarte Pinto" userId="3c1d2390-f3e2-48ed-a692-c2bca7123a2a" providerId="ADAL" clId="{609A2285-4218-4B1D-9E04-EC8CEE91BFA4}" dt="2024-03-04T10:50:30.737" v="115"/>
          <ac:spMkLst>
            <pc:docMk/>
            <pc:sldMk cId="3017617871" sldId="320"/>
            <ac:spMk id="8" creationId="{B51236C9-EC50-4CBE-9973-B77E26DF79B7}"/>
          </ac:spMkLst>
        </pc:spChg>
        <pc:spChg chg="del">
          <ac:chgData name="Rodolfo Duarte Pinto" userId="3c1d2390-f3e2-48ed-a692-c2bca7123a2a" providerId="ADAL" clId="{609A2285-4218-4B1D-9E04-EC8CEE91BFA4}" dt="2024-03-04T10:50:29.005" v="114" actId="478"/>
          <ac:spMkLst>
            <pc:docMk/>
            <pc:sldMk cId="3017617871" sldId="32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50:28.083" v="113" actId="478"/>
          <ac:spMkLst>
            <pc:docMk/>
            <pc:sldMk cId="3017617871" sldId="320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609A2285-4218-4B1D-9E04-EC8CEE91BFA4}" dt="2024-03-04T10:50:33.943" v="116" actId="478"/>
          <ac:spMkLst>
            <pc:docMk/>
            <pc:sldMk cId="3017617871" sldId="320"/>
            <ac:spMk id="14" creationId="{8B5EFA42-7A41-4188-8F27-746B36471E1C}"/>
          </ac:spMkLst>
        </pc:spChg>
        <pc:grpChg chg="add mod">
          <ac:chgData name="Rodolfo Duarte Pinto" userId="3c1d2390-f3e2-48ed-a692-c2bca7123a2a" providerId="ADAL" clId="{609A2285-4218-4B1D-9E04-EC8CEE91BFA4}" dt="2024-03-04T10:50:30.737" v="115"/>
          <ac:grpSpMkLst>
            <pc:docMk/>
            <pc:sldMk cId="3017617871" sldId="320"/>
            <ac:grpSpMk id="9" creationId="{C2FC2B63-C1D2-4CB2-A6BE-624EB7DE1CBA}"/>
          </ac:grpSpMkLst>
        </pc:grpChg>
        <pc:picChg chg="del">
          <ac:chgData name="Rodolfo Duarte Pinto" userId="3c1d2390-f3e2-48ed-a692-c2bca7123a2a" providerId="ADAL" clId="{609A2285-4218-4B1D-9E04-EC8CEE91BFA4}" dt="2024-03-04T10:50:26.623" v="112" actId="478"/>
          <ac:picMkLst>
            <pc:docMk/>
            <pc:sldMk cId="3017617871" sldId="32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50:30.737" v="115"/>
          <ac:picMkLst>
            <pc:docMk/>
            <pc:sldMk cId="3017617871" sldId="320"/>
            <ac:picMk id="10" creationId="{656014D1-F10B-416E-8953-D24292601676}"/>
          </ac:picMkLst>
        </pc:picChg>
        <pc:cxnChg chg="del">
          <ac:chgData name="Rodolfo Duarte Pinto" userId="3c1d2390-f3e2-48ed-a692-c2bca7123a2a" providerId="ADAL" clId="{609A2285-4218-4B1D-9E04-EC8CEE91BFA4}" dt="2024-03-04T10:50:26.623" v="112" actId="478"/>
          <ac:cxnSpMkLst>
            <pc:docMk/>
            <pc:sldMk cId="3017617871" sldId="32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50:30.737" v="115"/>
          <ac:cxnSpMkLst>
            <pc:docMk/>
            <pc:sldMk cId="3017617871" sldId="320"/>
            <ac:cxnSpMk id="13" creationId="{C416EE75-F000-4C12-BEFE-146F5D47F642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48:31.633" v="19" actId="478"/>
        <pc:sldMkLst>
          <pc:docMk/>
          <pc:sldMk cId="896758326" sldId="321"/>
        </pc:sldMkLst>
        <pc:spChg chg="add mod">
          <ac:chgData name="Rodolfo Duarte Pinto" userId="3c1d2390-f3e2-48ed-a692-c2bca7123a2a" providerId="ADAL" clId="{609A2285-4218-4B1D-9E04-EC8CEE91BFA4}" dt="2024-03-04T10:48:28.123" v="18"/>
          <ac:spMkLst>
            <pc:docMk/>
            <pc:sldMk cId="896758326" sldId="321"/>
            <ac:spMk id="8" creationId="{83B8FC86-09ED-4C03-A1DB-30CC57121F62}"/>
          </ac:spMkLst>
        </pc:spChg>
        <pc:spChg chg="del">
          <ac:chgData name="Rodolfo Duarte Pinto" userId="3c1d2390-f3e2-48ed-a692-c2bca7123a2a" providerId="ADAL" clId="{609A2285-4218-4B1D-9E04-EC8CEE91BFA4}" dt="2024-03-04T10:48:27.063" v="17" actId="478"/>
          <ac:spMkLst>
            <pc:docMk/>
            <pc:sldMk cId="896758326" sldId="32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48:26.033" v="16" actId="478"/>
          <ac:spMkLst>
            <pc:docMk/>
            <pc:sldMk cId="896758326" sldId="321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609A2285-4218-4B1D-9E04-EC8CEE91BFA4}" dt="2024-03-04T10:48:31.633" v="19" actId="478"/>
          <ac:spMkLst>
            <pc:docMk/>
            <pc:sldMk cId="896758326" sldId="321"/>
            <ac:spMk id="14" creationId="{D1581DF1-8D64-4F43-9B39-FB563601E30E}"/>
          </ac:spMkLst>
        </pc:spChg>
        <pc:grpChg chg="add mod">
          <ac:chgData name="Rodolfo Duarte Pinto" userId="3c1d2390-f3e2-48ed-a692-c2bca7123a2a" providerId="ADAL" clId="{609A2285-4218-4B1D-9E04-EC8CEE91BFA4}" dt="2024-03-04T10:48:28.123" v="18"/>
          <ac:grpSpMkLst>
            <pc:docMk/>
            <pc:sldMk cId="896758326" sldId="321"/>
            <ac:grpSpMk id="9" creationId="{A20E059E-5C03-40F9-AB31-590B2F2AB0E9}"/>
          </ac:grpSpMkLst>
        </pc:grpChg>
        <pc:picChg chg="del">
          <ac:chgData name="Rodolfo Duarte Pinto" userId="3c1d2390-f3e2-48ed-a692-c2bca7123a2a" providerId="ADAL" clId="{609A2285-4218-4B1D-9E04-EC8CEE91BFA4}" dt="2024-03-04T10:48:22.802" v="14" actId="478"/>
          <ac:picMkLst>
            <pc:docMk/>
            <pc:sldMk cId="896758326" sldId="32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48:28.123" v="18"/>
          <ac:picMkLst>
            <pc:docMk/>
            <pc:sldMk cId="896758326" sldId="321"/>
            <ac:picMk id="10" creationId="{FC7E85CD-5327-46CD-A4E0-31F72BD12AAA}"/>
          </ac:picMkLst>
        </pc:picChg>
        <pc:cxnChg chg="del">
          <ac:chgData name="Rodolfo Duarte Pinto" userId="3c1d2390-f3e2-48ed-a692-c2bca7123a2a" providerId="ADAL" clId="{609A2285-4218-4B1D-9E04-EC8CEE91BFA4}" dt="2024-03-04T10:48:24.779" v="15" actId="478"/>
          <ac:cxnSpMkLst>
            <pc:docMk/>
            <pc:sldMk cId="896758326" sldId="32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48:28.123" v="18"/>
          <ac:cxnSpMkLst>
            <pc:docMk/>
            <pc:sldMk cId="896758326" sldId="321"/>
            <ac:cxnSpMk id="13" creationId="{B6ECF4FD-0232-44C4-8853-C0A69048FE8A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49:15.293" v="35" actId="114"/>
        <pc:sldMkLst>
          <pc:docMk/>
          <pc:sldMk cId="2194163454" sldId="322"/>
        </pc:sldMkLst>
        <pc:spChg chg="del">
          <ac:chgData name="Rodolfo Duarte Pinto" userId="3c1d2390-f3e2-48ed-a692-c2bca7123a2a" providerId="ADAL" clId="{609A2285-4218-4B1D-9E04-EC8CEE91BFA4}" dt="2024-03-04T10:49:05.473" v="28" actId="478"/>
          <ac:spMkLst>
            <pc:docMk/>
            <pc:sldMk cId="2194163454" sldId="322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609A2285-4218-4B1D-9E04-EC8CEE91BFA4}" dt="2024-03-04T10:49:09.789" v="31"/>
          <ac:spMkLst>
            <pc:docMk/>
            <pc:sldMk cId="2194163454" sldId="322"/>
            <ac:spMk id="9" creationId="{2210C02A-3D75-4B9C-8D70-1A1D881BACB8}"/>
          </ac:spMkLst>
        </pc:spChg>
        <pc:spChg chg="del">
          <ac:chgData name="Rodolfo Duarte Pinto" userId="3c1d2390-f3e2-48ed-a692-c2bca7123a2a" providerId="ADAL" clId="{609A2285-4218-4B1D-9E04-EC8CEE91BFA4}" dt="2024-03-04T10:49:08.643" v="30" actId="478"/>
          <ac:spMkLst>
            <pc:docMk/>
            <pc:sldMk cId="2194163454" sldId="322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49:07.423" v="29" actId="478"/>
          <ac:spMkLst>
            <pc:docMk/>
            <pc:sldMk cId="2194163454" sldId="322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609A2285-4218-4B1D-9E04-EC8CEE91BFA4}" dt="2024-03-04T10:49:15.293" v="35" actId="114"/>
          <ac:spMkLst>
            <pc:docMk/>
            <pc:sldMk cId="2194163454" sldId="322"/>
            <ac:spMk id="16" creationId="{4068C3FC-D650-4B5B-A1C1-563361A0D976}"/>
          </ac:spMkLst>
        </pc:spChg>
        <pc:grpChg chg="add mod">
          <ac:chgData name="Rodolfo Duarte Pinto" userId="3c1d2390-f3e2-48ed-a692-c2bca7123a2a" providerId="ADAL" clId="{609A2285-4218-4B1D-9E04-EC8CEE91BFA4}" dt="2024-03-04T10:49:09.789" v="31"/>
          <ac:grpSpMkLst>
            <pc:docMk/>
            <pc:sldMk cId="2194163454" sldId="322"/>
            <ac:grpSpMk id="13" creationId="{A7CEC868-AD5E-475A-AEA4-03B50A53CDC7}"/>
          </ac:grpSpMkLst>
        </pc:grpChg>
        <pc:picChg chg="del">
          <ac:chgData name="Rodolfo Duarte Pinto" userId="3c1d2390-f3e2-48ed-a692-c2bca7123a2a" providerId="ADAL" clId="{609A2285-4218-4B1D-9E04-EC8CEE91BFA4}" dt="2024-03-04T10:49:05.473" v="28" actId="478"/>
          <ac:picMkLst>
            <pc:docMk/>
            <pc:sldMk cId="2194163454" sldId="32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49:09.789" v="31"/>
          <ac:picMkLst>
            <pc:docMk/>
            <pc:sldMk cId="2194163454" sldId="322"/>
            <ac:picMk id="14" creationId="{FCD32A30-E422-49D0-872A-8C0F07B890E8}"/>
          </ac:picMkLst>
        </pc:picChg>
        <pc:cxnChg chg="del">
          <ac:chgData name="Rodolfo Duarte Pinto" userId="3c1d2390-f3e2-48ed-a692-c2bca7123a2a" providerId="ADAL" clId="{609A2285-4218-4B1D-9E04-EC8CEE91BFA4}" dt="2024-03-04T10:49:05.473" v="28" actId="478"/>
          <ac:cxnSpMkLst>
            <pc:docMk/>
            <pc:sldMk cId="2194163454" sldId="32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49:09.789" v="31"/>
          <ac:cxnSpMkLst>
            <pc:docMk/>
            <pc:sldMk cId="2194163454" sldId="322"/>
            <ac:cxnSpMk id="15" creationId="{36D2653A-79B9-4B03-809A-2792408FEFCD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49:28.145" v="48" actId="20577"/>
        <pc:sldMkLst>
          <pc:docMk/>
          <pc:sldMk cId="1068120123" sldId="323"/>
        </pc:sldMkLst>
        <pc:spChg chg="del">
          <ac:chgData name="Rodolfo Duarte Pinto" userId="3c1d2390-f3e2-48ed-a692-c2bca7123a2a" providerId="ADAL" clId="{609A2285-4218-4B1D-9E04-EC8CEE91BFA4}" dt="2024-03-04T10:49:19.737" v="36" actId="478"/>
          <ac:spMkLst>
            <pc:docMk/>
            <pc:sldMk cId="1068120123" sldId="323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609A2285-4218-4B1D-9E04-EC8CEE91BFA4}" dt="2024-03-04T10:49:22.815" v="39"/>
          <ac:spMkLst>
            <pc:docMk/>
            <pc:sldMk cId="1068120123" sldId="323"/>
            <ac:spMk id="8" creationId="{0DF87B35-BCBB-433D-9B0A-AAC885AB9DD5}"/>
          </ac:spMkLst>
        </pc:spChg>
        <pc:spChg chg="del">
          <ac:chgData name="Rodolfo Duarte Pinto" userId="3c1d2390-f3e2-48ed-a692-c2bca7123a2a" providerId="ADAL" clId="{609A2285-4218-4B1D-9E04-EC8CEE91BFA4}" dt="2024-03-04T10:49:21.813" v="38" actId="478"/>
          <ac:spMkLst>
            <pc:docMk/>
            <pc:sldMk cId="1068120123" sldId="32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49:20.877" v="37" actId="478"/>
          <ac:spMkLst>
            <pc:docMk/>
            <pc:sldMk cId="1068120123" sldId="32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609A2285-4218-4B1D-9E04-EC8CEE91BFA4}" dt="2024-03-04T10:49:28.145" v="48" actId="20577"/>
          <ac:spMkLst>
            <pc:docMk/>
            <pc:sldMk cId="1068120123" sldId="323"/>
            <ac:spMk id="15" creationId="{C80D517B-106F-4DA8-999E-329316036EF4}"/>
          </ac:spMkLst>
        </pc:spChg>
        <pc:grpChg chg="add mod">
          <ac:chgData name="Rodolfo Duarte Pinto" userId="3c1d2390-f3e2-48ed-a692-c2bca7123a2a" providerId="ADAL" clId="{609A2285-4218-4B1D-9E04-EC8CEE91BFA4}" dt="2024-03-04T10:49:22.815" v="39"/>
          <ac:grpSpMkLst>
            <pc:docMk/>
            <pc:sldMk cId="1068120123" sldId="323"/>
            <ac:grpSpMk id="9" creationId="{BF04F2F4-06B6-411A-BDF3-A2EDE421165E}"/>
          </ac:grpSpMkLst>
        </pc:grpChg>
        <pc:picChg chg="del">
          <ac:chgData name="Rodolfo Duarte Pinto" userId="3c1d2390-f3e2-48ed-a692-c2bca7123a2a" providerId="ADAL" clId="{609A2285-4218-4B1D-9E04-EC8CEE91BFA4}" dt="2024-03-04T10:49:19.737" v="36" actId="478"/>
          <ac:picMkLst>
            <pc:docMk/>
            <pc:sldMk cId="1068120123" sldId="32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49:22.815" v="39"/>
          <ac:picMkLst>
            <pc:docMk/>
            <pc:sldMk cId="1068120123" sldId="323"/>
            <ac:picMk id="13" creationId="{E8B90C29-6971-44DD-AAC6-35A04D90838D}"/>
          </ac:picMkLst>
        </pc:picChg>
        <pc:cxnChg chg="del">
          <ac:chgData name="Rodolfo Duarte Pinto" userId="3c1d2390-f3e2-48ed-a692-c2bca7123a2a" providerId="ADAL" clId="{609A2285-4218-4B1D-9E04-EC8CEE91BFA4}" dt="2024-03-04T10:49:19.737" v="36" actId="478"/>
          <ac:cxnSpMkLst>
            <pc:docMk/>
            <pc:sldMk cId="1068120123" sldId="32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49:22.815" v="39"/>
          <ac:cxnSpMkLst>
            <pc:docMk/>
            <pc:sldMk cId="1068120123" sldId="323"/>
            <ac:cxnSpMk id="14" creationId="{167D2D26-3C39-4ED8-A3E8-5F680BDC3F13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49:43.173" v="61" actId="20577"/>
        <pc:sldMkLst>
          <pc:docMk/>
          <pc:sldMk cId="761760370" sldId="324"/>
        </pc:sldMkLst>
        <pc:spChg chg="del">
          <ac:chgData name="Rodolfo Duarte Pinto" userId="3c1d2390-f3e2-48ed-a692-c2bca7123a2a" providerId="ADAL" clId="{609A2285-4218-4B1D-9E04-EC8CEE91BFA4}" dt="2024-03-04T10:49:33.323" v="49" actId="478"/>
          <ac:spMkLst>
            <pc:docMk/>
            <pc:sldMk cId="761760370" sldId="324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609A2285-4218-4B1D-9E04-EC8CEE91BFA4}" dt="2024-03-04T10:49:35.663" v="51" actId="478"/>
          <ac:spMkLst>
            <pc:docMk/>
            <pc:sldMk cId="761760370" sldId="32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49:34.713" v="50" actId="478"/>
          <ac:spMkLst>
            <pc:docMk/>
            <pc:sldMk cId="761760370" sldId="32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609A2285-4218-4B1D-9E04-EC8CEE91BFA4}" dt="2024-03-04T10:49:36.593" v="52"/>
          <ac:spMkLst>
            <pc:docMk/>
            <pc:sldMk cId="761760370" sldId="324"/>
            <ac:spMk id="19" creationId="{83ED5AF2-A1A4-4FB4-A5ED-AB343E4646FD}"/>
          </ac:spMkLst>
        </pc:spChg>
        <pc:spChg chg="add mod">
          <ac:chgData name="Rodolfo Duarte Pinto" userId="3c1d2390-f3e2-48ed-a692-c2bca7123a2a" providerId="ADAL" clId="{609A2285-4218-4B1D-9E04-EC8CEE91BFA4}" dt="2024-03-04T10:49:43.173" v="61" actId="20577"/>
          <ac:spMkLst>
            <pc:docMk/>
            <pc:sldMk cId="761760370" sldId="324"/>
            <ac:spMk id="24" creationId="{3CC3023F-31EF-4030-A60D-D6EE239049C9}"/>
          </ac:spMkLst>
        </pc:spChg>
        <pc:grpChg chg="add mod">
          <ac:chgData name="Rodolfo Duarte Pinto" userId="3c1d2390-f3e2-48ed-a692-c2bca7123a2a" providerId="ADAL" clId="{609A2285-4218-4B1D-9E04-EC8CEE91BFA4}" dt="2024-03-04T10:49:36.593" v="52"/>
          <ac:grpSpMkLst>
            <pc:docMk/>
            <pc:sldMk cId="761760370" sldId="324"/>
            <ac:grpSpMk id="21" creationId="{1958915D-4295-486A-A990-6E2E0578B0FB}"/>
          </ac:grpSpMkLst>
        </pc:grpChg>
        <pc:picChg chg="del">
          <ac:chgData name="Rodolfo Duarte Pinto" userId="3c1d2390-f3e2-48ed-a692-c2bca7123a2a" providerId="ADAL" clId="{609A2285-4218-4B1D-9E04-EC8CEE91BFA4}" dt="2024-03-04T10:49:33.323" v="49" actId="478"/>
          <ac:picMkLst>
            <pc:docMk/>
            <pc:sldMk cId="761760370" sldId="32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49:36.593" v="52"/>
          <ac:picMkLst>
            <pc:docMk/>
            <pc:sldMk cId="761760370" sldId="324"/>
            <ac:picMk id="22" creationId="{BCE37159-2898-4833-ABDF-9C7FF7B6FA8A}"/>
          </ac:picMkLst>
        </pc:picChg>
        <pc:cxnChg chg="del">
          <ac:chgData name="Rodolfo Duarte Pinto" userId="3c1d2390-f3e2-48ed-a692-c2bca7123a2a" providerId="ADAL" clId="{609A2285-4218-4B1D-9E04-EC8CEE91BFA4}" dt="2024-03-04T10:49:33.323" v="49" actId="478"/>
          <ac:cxnSpMkLst>
            <pc:docMk/>
            <pc:sldMk cId="761760370" sldId="32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49:36.593" v="52"/>
          <ac:cxnSpMkLst>
            <pc:docMk/>
            <pc:sldMk cId="761760370" sldId="324"/>
            <ac:cxnSpMk id="23" creationId="{E4DE124E-1041-4C7D-B995-5ACAB8C39620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50:46.383" v="121" actId="478"/>
        <pc:sldMkLst>
          <pc:docMk/>
          <pc:sldMk cId="3139083431" sldId="325"/>
        </pc:sldMkLst>
        <pc:spChg chg="add mod">
          <ac:chgData name="Rodolfo Duarte Pinto" userId="3c1d2390-f3e2-48ed-a692-c2bca7123a2a" providerId="ADAL" clId="{609A2285-4218-4B1D-9E04-EC8CEE91BFA4}" dt="2024-03-04T10:50:42.738" v="120"/>
          <ac:spMkLst>
            <pc:docMk/>
            <pc:sldMk cId="3139083431" sldId="325"/>
            <ac:spMk id="8" creationId="{35E398AF-D4C2-4488-A6CE-676896AFDF28}"/>
          </ac:spMkLst>
        </pc:spChg>
        <pc:spChg chg="del">
          <ac:chgData name="Rodolfo Duarte Pinto" userId="3c1d2390-f3e2-48ed-a692-c2bca7123a2a" providerId="ADAL" clId="{609A2285-4218-4B1D-9E04-EC8CEE91BFA4}" dt="2024-03-04T10:50:41.673" v="119" actId="478"/>
          <ac:spMkLst>
            <pc:docMk/>
            <pc:sldMk cId="3139083431" sldId="325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50:40.843" v="118" actId="478"/>
          <ac:spMkLst>
            <pc:docMk/>
            <pc:sldMk cId="3139083431" sldId="325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609A2285-4218-4B1D-9E04-EC8CEE91BFA4}" dt="2024-03-04T10:50:46.383" v="121" actId="478"/>
          <ac:spMkLst>
            <pc:docMk/>
            <pc:sldMk cId="3139083431" sldId="325"/>
            <ac:spMk id="14" creationId="{1679FBBF-F155-4008-A649-F82679A54BF2}"/>
          </ac:spMkLst>
        </pc:spChg>
        <pc:grpChg chg="add mod">
          <ac:chgData name="Rodolfo Duarte Pinto" userId="3c1d2390-f3e2-48ed-a692-c2bca7123a2a" providerId="ADAL" clId="{609A2285-4218-4B1D-9E04-EC8CEE91BFA4}" dt="2024-03-04T10:50:42.738" v="120"/>
          <ac:grpSpMkLst>
            <pc:docMk/>
            <pc:sldMk cId="3139083431" sldId="325"/>
            <ac:grpSpMk id="9" creationId="{81AA7848-ED62-4C09-A2B1-A7BFE75D80C4}"/>
          </ac:grpSpMkLst>
        </pc:grpChg>
        <pc:picChg chg="del">
          <ac:chgData name="Rodolfo Duarte Pinto" userId="3c1d2390-f3e2-48ed-a692-c2bca7123a2a" providerId="ADAL" clId="{609A2285-4218-4B1D-9E04-EC8CEE91BFA4}" dt="2024-03-04T10:50:39.624" v="117" actId="478"/>
          <ac:picMkLst>
            <pc:docMk/>
            <pc:sldMk cId="3139083431" sldId="32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50:42.738" v="120"/>
          <ac:picMkLst>
            <pc:docMk/>
            <pc:sldMk cId="3139083431" sldId="325"/>
            <ac:picMk id="10" creationId="{20A76895-7D2B-4630-BBF8-479CCC37F398}"/>
          </ac:picMkLst>
        </pc:picChg>
        <pc:cxnChg chg="del">
          <ac:chgData name="Rodolfo Duarte Pinto" userId="3c1d2390-f3e2-48ed-a692-c2bca7123a2a" providerId="ADAL" clId="{609A2285-4218-4B1D-9E04-EC8CEE91BFA4}" dt="2024-03-04T10:50:39.624" v="117" actId="478"/>
          <ac:cxnSpMkLst>
            <pc:docMk/>
            <pc:sldMk cId="3139083431" sldId="32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50:42.738" v="120"/>
          <ac:cxnSpMkLst>
            <pc:docMk/>
            <pc:sldMk cId="3139083431" sldId="325"/>
            <ac:cxnSpMk id="13" creationId="{B652BD36-29F9-4200-9626-C0CC0A11C46D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50:56.805" v="126" actId="478"/>
        <pc:sldMkLst>
          <pc:docMk/>
          <pc:sldMk cId="144041981" sldId="326"/>
        </pc:sldMkLst>
        <pc:spChg chg="add mod">
          <ac:chgData name="Rodolfo Duarte Pinto" userId="3c1d2390-f3e2-48ed-a692-c2bca7123a2a" providerId="ADAL" clId="{609A2285-4218-4B1D-9E04-EC8CEE91BFA4}" dt="2024-03-04T10:50:53.928" v="125"/>
          <ac:spMkLst>
            <pc:docMk/>
            <pc:sldMk cId="144041981" sldId="326"/>
            <ac:spMk id="7" creationId="{5075D3BF-C250-4D7E-A2FF-70B06B6677CA}"/>
          </ac:spMkLst>
        </pc:spChg>
        <pc:spChg chg="del">
          <ac:chgData name="Rodolfo Duarte Pinto" userId="3c1d2390-f3e2-48ed-a692-c2bca7123a2a" providerId="ADAL" clId="{609A2285-4218-4B1D-9E04-EC8CEE91BFA4}" dt="2024-03-04T10:50:53.002" v="124" actId="478"/>
          <ac:spMkLst>
            <pc:docMk/>
            <pc:sldMk cId="144041981" sldId="32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50:52.293" v="123" actId="478"/>
          <ac:spMkLst>
            <pc:docMk/>
            <pc:sldMk cId="144041981" sldId="326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609A2285-4218-4B1D-9E04-EC8CEE91BFA4}" dt="2024-03-04T10:50:56.805" v="126" actId="478"/>
          <ac:spMkLst>
            <pc:docMk/>
            <pc:sldMk cId="144041981" sldId="326"/>
            <ac:spMk id="13" creationId="{291406B4-72BC-4037-9AE9-96B2E1B5C104}"/>
          </ac:spMkLst>
        </pc:spChg>
        <pc:grpChg chg="add mod">
          <ac:chgData name="Rodolfo Duarte Pinto" userId="3c1d2390-f3e2-48ed-a692-c2bca7123a2a" providerId="ADAL" clId="{609A2285-4218-4B1D-9E04-EC8CEE91BFA4}" dt="2024-03-04T10:50:53.928" v="125"/>
          <ac:grpSpMkLst>
            <pc:docMk/>
            <pc:sldMk cId="144041981" sldId="326"/>
            <ac:grpSpMk id="8" creationId="{2EDE585B-998C-4A0C-9F98-7EB14950A600}"/>
          </ac:grpSpMkLst>
        </pc:grpChg>
        <pc:picChg chg="del">
          <ac:chgData name="Rodolfo Duarte Pinto" userId="3c1d2390-f3e2-48ed-a692-c2bca7123a2a" providerId="ADAL" clId="{609A2285-4218-4B1D-9E04-EC8CEE91BFA4}" dt="2024-03-04T10:50:50.869" v="122" actId="478"/>
          <ac:picMkLst>
            <pc:docMk/>
            <pc:sldMk cId="144041981" sldId="32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50:53.928" v="125"/>
          <ac:picMkLst>
            <pc:docMk/>
            <pc:sldMk cId="144041981" sldId="326"/>
            <ac:picMk id="9" creationId="{54B7063E-4BFE-486C-A2FE-F196F6CF9882}"/>
          </ac:picMkLst>
        </pc:picChg>
        <pc:cxnChg chg="del">
          <ac:chgData name="Rodolfo Duarte Pinto" userId="3c1d2390-f3e2-48ed-a692-c2bca7123a2a" providerId="ADAL" clId="{609A2285-4218-4B1D-9E04-EC8CEE91BFA4}" dt="2024-03-04T10:50:50.869" v="122" actId="478"/>
          <ac:cxnSpMkLst>
            <pc:docMk/>
            <pc:sldMk cId="144041981" sldId="32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50:53.928" v="125"/>
          <ac:cxnSpMkLst>
            <pc:docMk/>
            <pc:sldMk cId="144041981" sldId="326"/>
            <ac:cxnSpMk id="10" creationId="{570CCDB5-27F2-4192-8F85-75A6F4244F50}"/>
          </ac:cxnSpMkLst>
        </pc:cxnChg>
      </pc:sldChg>
      <pc:sldChg chg="addSp delSp modSp mod">
        <pc:chgData name="Rodolfo Duarte Pinto" userId="3c1d2390-f3e2-48ed-a692-c2bca7123a2a" providerId="ADAL" clId="{609A2285-4218-4B1D-9E04-EC8CEE91BFA4}" dt="2024-03-04T10:51:23.952" v="162" actId="20577"/>
        <pc:sldMkLst>
          <pc:docMk/>
          <pc:sldMk cId="207187704" sldId="327"/>
        </pc:sldMkLst>
        <pc:spChg chg="del">
          <ac:chgData name="Rodolfo Duarte Pinto" userId="3c1d2390-f3e2-48ed-a692-c2bca7123a2a" providerId="ADAL" clId="{609A2285-4218-4B1D-9E04-EC8CEE91BFA4}" dt="2024-03-04T10:51:16.579" v="151" actId="478"/>
          <ac:spMkLst>
            <pc:docMk/>
            <pc:sldMk cId="207187704" sldId="327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609A2285-4218-4B1D-9E04-EC8CEE91BFA4}" dt="2024-03-04T10:51:20.283" v="155"/>
          <ac:spMkLst>
            <pc:docMk/>
            <pc:sldMk cId="207187704" sldId="327"/>
            <ac:spMk id="9" creationId="{D3A6E7D4-B34F-40DB-A286-6AF5DA8046C3}"/>
          </ac:spMkLst>
        </pc:spChg>
        <pc:spChg chg="del">
          <ac:chgData name="Rodolfo Duarte Pinto" userId="3c1d2390-f3e2-48ed-a692-c2bca7123a2a" providerId="ADAL" clId="{609A2285-4218-4B1D-9E04-EC8CEE91BFA4}" dt="2024-03-04T10:51:19.337" v="154" actId="478"/>
          <ac:spMkLst>
            <pc:docMk/>
            <pc:sldMk cId="207187704" sldId="32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609A2285-4218-4B1D-9E04-EC8CEE91BFA4}" dt="2024-03-04T10:51:18.573" v="153" actId="478"/>
          <ac:spMkLst>
            <pc:docMk/>
            <pc:sldMk cId="207187704" sldId="32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609A2285-4218-4B1D-9E04-EC8CEE91BFA4}" dt="2024-03-04T10:51:23.952" v="162" actId="20577"/>
          <ac:spMkLst>
            <pc:docMk/>
            <pc:sldMk cId="207187704" sldId="327"/>
            <ac:spMk id="15" creationId="{7AA5F05E-26AE-4431-BE28-6FBD38D0D971}"/>
          </ac:spMkLst>
        </pc:spChg>
        <pc:grpChg chg="add mod">
          <ac:chgData name="Rodolfo Duarte Pinto" userId="3c1d2390-f3e2-48ed-a692-c2bca7123a2a" providerId="ADAL" clId="{609A2285-4218-4B1D-9E04-EC8CEE91BFA4}" dt="2024-03-04T10:51:20.283" v="155"/>
          <ac:grpSpMkLst>
            <pc:docMk/>
            <pc:sldMk cId="207187704" sldId="327"/>
            <ac:grpSpMk id="10" creationId="{38CC82C3-D659-4C30-BAEC-C9FE4901CD1E}"/>
          </ac:grpSpMkLst>
        </pc:grpChg>
        <pc:picChg chg="del">
          <ac:chgData name="Rodolfo Duarte Pinto" userId="3c1d2390-f3e2-48ed-a692-c2bca7123a2a" providerId="ADAL" clId="{609A2285-4218-4B1D-9E04-EC8CEE91BFA4}" dt="2024-03-04T10:51:17.373" v="152" actId="478"/>
          <ac:picMkLst>
            <pc:docMk/>
            <pc:sldMk cId="207187704" sldId="32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609A2285-4218-4B1D-9E04-EC8CEE91BFA4}" dt="2024-03-04T10:51:20.283" v="155"/>
          <ac:picMkLst>
            <pc:docMk/>
            <pc:sldMk cId="207187704" sldId="327"/>
            <ac:picMk id="13" creationId="{5E825210-07BA-4595-A8B3-E280AF136BEE}"/>
          </ac:picMkLst>
        </pc:picChg>
        <pc:cxnChg chg="del">
          <ac:chgData name="Rodolfo Duarte Pinto" userId="3c1d2390-f3e2-48ed-a692-c2bca7123a2a" providerId="ADAL" clId="{609A2285-4218-4B1D-9E04-EC8CEE91BFA4}" dt="2024-03-04T10:51:16.579" v="151" actId="478"/>
          <ac:cxnSpMkLst>
            <pc:docMk/>
            <pc:sldMk cId="207187704" sldId="32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609A2285-4218-4B1D-9E04-EC8CEE91BFA4}" dt="2024-03-04T10:51:20.283" v="155"/>
          <ac:cxnSpMkLst>
            <pc:docMk/>
            <pc:sldMk cId="207187704" sldId="327"/>
            <ac:cxnSpMk id="14" creationId="{8A834060-B8C1-4367-A8FC-E4B96C5C6215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3F508-D54F-DA49-96B0-3E26BC772C76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27754-4C9D-6440-9EA7-678A7A397C7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0481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3.0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84774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814324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77476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BY-SA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010045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-nd/3.0/"/>
              </a:rPr>
              <a:t>CC BY-NC-ND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439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43816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Nota:</a:t>
            </a:r>
            <a:br>
              <a:rPr lang="pt-PT" dirty="0"/>
            </a:br>
            <a:r>
              <a:rPr lang="pt-PT" dirty="0"/>
              <a:t>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super.abril.com.br</a:t>
            </a:r>
            <a:r>
              <a:rPr lang="pt-PT" dirty="0"/>
              <a:t>/cultura/super-mario-bros-e-um-jogo-bem-mais-dificil-do-que-voce-imaginava/</a:t>
            </a:r>
          </a:p>
          <a:p>
            <a:r>
              <a:rPr lang="pt-PT" dirty="0"/>
              <a:t>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www.alamy.com</a:t>
            </a:r>
            <a:r>
              <a:rPr lang="pt-PT" dirty="0"/>
              <a:t>/color-pixel-noise-test-tv-screen-digital-vhs-background-error-computer-video-glitch-texture-for-game-abstract-damage-image227717482.html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81279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562961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BY-SA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82455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45797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1690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4021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256BEC-235B-7C47-8DFA-806D11C1C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1E3C1F7-8185-474B-87FF-77C825E07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F8F26D4-A8E8-3F4D-B43E-49CA31A32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8C4FA7A8-0C45-C948-98CA-4B4ABCE0C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DDD49FD-F901-154B-AC30-1B1EB9A23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44057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80BCF6-2437-6A49-9C42-5C75F40B6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AA13006-65B7-FA4E-A102-0E0A7CD02E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24A7C9C-C2BA-684F-8063-4350A8E32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50671ED-D275-4F4C-99A5-F79CA0B87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69424441-4AF8-2243-8A5E-EAB0F908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69092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8A69A5-665C-6E46-A102-31D24324EA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2922CA9-F3AE-EB4B-A995-306679CAF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BFA90D5-DFD5-E041-B51F-5A5EBD4F5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52A3549-90F2-5942-AE09-019D10BD8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00E2D74-7C10-6F44-866C-7D7043E7E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3440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F2168E-6347-7D46-8460-8ACE68878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FF40B9D-B19F-B541-84B4-76FD40D8F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30879E2-7FE0-3846-A397-EBEC27542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A25269B-D868-284C-90DC-46743C43A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74FD868-CC51-EA42-8886-C59220C8A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426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155B85-5477-EB4C-ABA4-05FB525EB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CDE5D69-B388-F048-94B7-343A64F941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EDA0C1A-6324-394F-BF80-B3C10D100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72FCA17-6E6F-FE43-915F-E010E5E8D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20F5F86-9CC0-D049-9092-8502995AE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6809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E8AD16-CBC9-8847-AECF-38E66997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0E5D5AD-1F3F-F748-8550-531925F920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2DA839B-BBF1-994E-A249-AF10EA0870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653A95F7-E708-6949-9B62-B94D2F042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7448D16F-AFD2-4C4D-8AC7-55438CEEA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4D1F8C2B-4475-2843-B76E-A5FC327D3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4406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6A64F-3990-1545-8C51-9A9339698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A5D2C563-3AE8-C44D-8967-47A960B23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72376D64-82A4-5D4A-9DDA-A397B1632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01A9A8F8-D82F-7945-8971-9045D8C712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CDC79673-D3AE-5E48-A6BC-C6DBDDD52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D6C03A29-E715-494E-90B7-A827F7F84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B46BC881-A57A-484B-A46F-F4435662E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80013AD5-5335-FD40-9E33-6BC16B6DA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346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CBECBE-AFA6-AF43-B338-B327E758F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7B09FD5-BC1C-8F40-8579-246A361B2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8A8591CE-0E59-EC48-B57D-CD48A6C76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A1BAC36-C20F-7C42-AD71-ADC79E064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9618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89E5E441-336F-7643-9AD6-966BA7632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770F658-3EC4-3F41-B83C-6AEA6088B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7F2C3F49-9A93-7842-91D5-4EA6755B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97244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D551A4-F33C-174A-AB94-29A7186FE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870710A-EF4B-3045-8E23-360D2749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CD6550B-59D5-AD4B-BCCC-0B29423EE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4C51B329-C678-5E4B-9B49-F0CD7FC7E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88005AB7-DCBD-3B48-A9A8-B1C7068F3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86ABF062-523E-FB4E-9380-A4A75BB8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0369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A0F00C-3E1C-584C-B2A9-B9A70B804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1CE76B8A-EC7B-3D42-99AF-0002B8E28A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BE793943-7367-B741-8777-21F3090691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CA30C60-DC70-C94A-8C94-3B2AA08F3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72120F6-9714-0E48-B3DE-0B3059C21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BC99915-F3B4-CF4A-8C8F-CFF58D8B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1425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A945E64D-B559-6F41-B6E6-A786ACA5D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901DFC05-A1AD-044A-B864-C7A0874A2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394A0B7-676B-9046-BA53-918E108DD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9835BC0-D9AF-D646-BCD9-E2CB6794B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606694F-5F9F-1345-AA96-7B3E237AE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523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xabay.com/en/africa-banana-exotic-food-1296196/" TargetMode="External"/><Relationship Id="rId5" Type="http://schemas.openxmlformats.org/officeDocument/2006/relationships/image" Target="../media/image8.png"/><Relationship Id="rId4" Type="http://schemas.openxmlformats.org/officeDocument/2006/relationships/hyperlink" Target="http://pngimg.com/download/4318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www.mynextmove.org/profile/summary/15-1131.00?redir=15-1021.00&amp;print=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pixnio.com/people/female-women/businesswoman-laptop-computer-business-programmer-office-internet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www.jefago.com/product-management/the-problem-of-first-principles-thinking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marisadiniznetworking.blogspot.com/2013/08/persistencia-x-teimosia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CGPjraqX_ac?feature=oembed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opensource.com/article/18/6/life-cycle-software-bu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opensource.com/article/18/6/life-cycle-software-bu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5">
            <a:extLst>
              <a:ext uri="{FF2B5EF4-FFF2-40B4-BE49-F238E27FC236}">
                <a16:creationId xmlns:a16="http://schemas.microsoft.com/office/drawing/2014/main" id="{2CD48D77-CF46-AD4A-BE3A-DE84AEEDE294}"/>
              </a:ext>
            </a:extLst>
          </p:cNvPr>
          <p:cNvGraphicFramePr>
            <a:graphicFrameLocks noGrp="1"/>
          </p:cNvGraphicFramePr>
          <p:nvPr/>
        </p:nvGraphicFramePr>
        <p:xfrm>
          <a:off x="7478883" y="3356125"/>
          <a:ext cx="4131296" cy="1333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5648">
                  <a:extLst>
                    <a:ext uri="{9D8B030D-6E8A-4147-A177-3AD203B41FA5}">
                      <a16:colId xmlns:a16="http://schemas.microsoft.com/office/drawing/2014/main" val="15253015"/>
                    </a:ext>
                  </a:extLst>
                </a:gridCol>
                <a:gridCol w="2065648">
                  <a:extLst>
                    <a:ext uri="{9D8B030D-6E8A-4147-A177-3AD203B41FA5}">
                      <a16:colId xmlns:a16="http://schemas.microsoft.com/office/drawing/2014/main" val="1643193657"/>
                    </a:ext>
                  </a:extLst>
                </a:gridCol>
              </a:tblGrid>
              <a:tr h="1333913">
                <a:tc>
                  <a:txBody>
                    <a:bodyPr/>
                    <a:lstStyle/>
                    <a:p>
                      <a:endParaRPr lang="pt-PT" dirty="0">
                        <a:noFill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t-PT" dirty="0">
                        <a:noFill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313006"/>
                  </a:ext>
                </a:extLst>
              </a:tr>
            </a:tbl>
          </a:graphicData>
        </a:graphic>
      </p:graphicFrame>
      <p:graphicFrame>
        <p:nvGraphicFramePr>
          <p:cNvPr id="9" name="Google Shape;142;p29">
            <a:extLst>
              <a:ext uri="{FF2B5EF4-FFF2-40B4-BE49-F238E27FC236}">
                <a16:creationId xmlns:a16="http://schemas.microsoft.com/office/drawing/2014/main" id="{FC83552E-1F48-F44E-A141-F5E3A60C2930}"/>
              </a:ext>
            </a:extLst>
          </p:cNvPr>
          <p:cNvGraphicFramePr/>
          <p:nvPr/>
        </p:nvGraphicFramePr>
        <p:xfrm>
          <a:off x="581822" y="1849957"/>
          <a:ext cx="5803156" cy="401648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450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0789">
                  <a:extLst>
                    <a:ext uri="{9D8B030D-6E8A-4147-A177-3AD203B41FA5}">
                      <a16:colId xmlns:a16="http://schemas.microsoft.com/office/drawing/2014/main" val="1630311662"/>
                    </a:ext>
                  </a:extLst>
                </a:gridCol>
                <a:gridCol w="1450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3882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509136945"/>
                  </a:ext>
                </a:extLst>
              </a:tr>
              <a:tr h="133882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927332476"/>
                  </a:ext>
                </a:extLst>
              </a:tr>
              <a:tr h="133882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21" name="Google Shape;127;p28">
            <a:extLst>
              <a:ext uri="{FF2B5EF4-FFF2-40B4-BE49-F238E27FC236}">
                <a16:creationId xmlns:a16="http://schemas.microsoft.com/office/drawing/2014/main" id="{157E85E2-75A7-9A40-A7D8-F06BEDD87B0D}"/>
              </a:ext>
            </a:extLst>
          </p:cNvPr>
          <p:cNvCxnSpPr/>
          <p:nvPr/>
        </p:nvCxnSpPr>
        <p:spPr>
          <a:xfrm>
            <a:off x="8305762" y="4047425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" name="Google Shape;127;p28">
            <a:extLst>
              <a:ext uri="{FF2B5EF4-FFF2-40B4-BE49-F238E27FC236}">
                <a16:creationId xmlns:a16="http://schemas.microsoft.com/office/drawing/2014/main" id="{73D46212-1790-B949-970C-5388E230B3C3}"/>
              </a:ext>
            </a:extLst>
          </p:cNvPr>
          <p:cNvCxnSpPr>
            <a:cxnSpLocks/>
          </p:cNvCxnSpPr>
          <p:nvPr/>
        </p:nvCxnSpPr>
        <p:spPr>
          <a:xfrm rot="5400000" flipH="1">
            <a:off x="10046292" y="3980961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AC08EC0D-FA3C-FF40-82B0-3C38498D6A4A}"/>
              </a:ext>
            </a:extLst>
          </p:cNvPr>
          <p:cNvSpPr txBox="1"/>
          <p:nvPr/>
        </p:nvSpPr>
        <p:spPr>
          <a:xfrm>
            <a:off x="8266877" y="2556032"/>
            <a:ext cx="2056503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Código:</a:t>
            </a: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7A8C60C6-8E1E-E448-92B8-A851E530FA71}"/>
              </a:ext>
            </a:extLst>
          </p:cNvPr>
          <p:cNvSpPr txBox="1"/>
          <p:nvPr/>
        </p:nvSpPr>
        <p:spPr>
          <a:xfrm>
            <a:off x="7390172" y="3714710"/>
            <a:ext cx="1038176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4X</a:t>
            </a:r>
          </a:p>
        </p:txBody>
      </p:sp>
      <p:cxnSp>
        <p:nvCxnSpPr>
          <p:cNvPr id="13" name="Conexão Reta 12">
            <a:extLst>
              <a:ext uri="{FF2B5EF4-FFF2-40B4-BE49-F238E27FC236}">
                <a16:creationId xmlns:a16="http://schemas.microsoft.com/office/drawing/2014/main" id="{C9423407-DDB3-9348-A705-631F8AEE0AFB}"/>
              </a:ext>
            </a:extLst>
          </p:cNvPr>
          <p:cNvCxnSpPr/>
          <p:nvPr/>
        </p:nvCxnSpPr>
        <p:spPr>
          <a:xfrm flipH="1">
            <a:off x="7655442" y="3714710"/>
            <a:ext cx="611435" cy="61082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2D47AF1E-6882-BE4E-AE6E-BC3313DA55A0}"/>
              </a:ext>
            </a:extLst>
          </p:cNvPr>
          <p:cNvSpPr txBox="1"/>
          <p:nvPr/>
        </p:nvSpPr>
        <p:spPr>
          <a:xfrm>
            <a:off x="7504324" y="5000886"/>
            <a:ext cx="1038176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3X</a:t>
            </a:r>
          </a:p>
        </p:txBody>
      </p:sp>
      <p:cxnSp>
        <p:nvCxnSpPr>
          <p:cNvPr id="32" name="Google Shape;127;p28">
            <a:extLst>
              <a:ext uri="{FF2B5EF4-FFF2-40B4-BE49-F238E27FC236}">
                <a16:creationId xmlns:a16="http://schemas.microsoft.com/office/drawing/2014/main" id="{7361AB01-7D80-5944-A868-0E1B4C52EA09}"/>
              </a:ext>
            </a:extLst>
          </p:cNvPr>
          <p:cNvCxnSpPr/>
          <p:nvPr/>
        </p:nvCxnSpPr>
        <p:spPr>
          <a:xfrm>
            <a:off x="8305762" y="5330523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9" name="Imagem 18" descr="Uma imagem com brinquedo, boneco&#10;&#10;Descrição gerada automaticamente">
            <a:extLst>
              <a:ext uri="{FF2B5EF4-FFF2-40B4-BE49-F238E27FC236}">
                <a16:creationId xmlns:a16="http://schemas.microsoft.com/office/drawing/2014/main" id="{F9523FC7-57CE-9846-A6C4-24F6D08D01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03266" y="3537533"/>
            <a:ext cx="639204" cy="708861"/>
          </a:xfrm>
          <a:prstGeom prst="rect">
            <a:avLst/>
          </a:prstGeom>
        </p:spPr>
      </p:pic>
      <p:pic>
        <p:nvPicPr>
          <p:cNvPr id="20" name="Imagem 19" descr="Uma imagem com planta&#10;&#10;Descrição gerada automaticamente">
            <a:extLst>
              <a:ext uri="{FF2B5EF4-FFF2-40B4-BE49-F238E27FC236}">
                <a16:creationId xmlns:a16="http://schemas.microsoft.com/office/drawing/2014/main" id="{3F957860-F7EB-4F47-A063-D0EF824F3A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325678" y="2139205"/>
            <a:ext cx="770322" cy="777493"/>
          </a:xfrm>
          <a:prstGeom prst="rect">
            <a:avLst/>
          </a:prstGeom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154AE57E-025E-40E8-B09B-48C830581B2A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BDF0AC42-C072-4546-953A-B90622157FB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5" name="Imagem 2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99F184D-97BD-447E-8375-D498A5CC2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6" name="Conexão Reta 4">
              <a:extLst>
                <a:ext uri="{FF2B5EF4-FFF2-40B4-BE49-F238E27FC236}">
                  <a16:creationId xmlns:a16="http://schemas.microsoft.com/office/drawing/2014/main" id="{CFA289C0-6888-4960-977D-6C51468B2E7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tângulo 26">
            <a:extLst>
              <a:ext uri="{FF2B5EF4-FFF2-40B4-BE49-F238E27FC236}">
                <a16:creationId xmlns:a16="http://schemas.microsoft.com/office/drawing/2014/main" id="{C74E7213-6639-4651-9B88-EEF80513B901}"/>
              </a:ext>
            </a:extLst>
          </p:cNvPr>
          <p:cNvSpPr/>
          <p:nvPr/>
        </p:nvSpPr>
        <p:spPr>
          <a:xfrm>
            <a:off x="2886583" y="491266"/>
            <a:ext cx="480933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Inspetor Computacional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8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FE890449-74A1-C642-9DE4-171D8E2DEBA6}"/>
              </a:ext>
            </a:extLst>
          </p:cNvPr>
          <p:cNvSpPr/>
          <p:nvPr/>
        </p:nvSpPr>
        <p:spPr>
          <a:xfrm>
            <a:off x="543766" y="2655326"/>
            <a:ext cx="4594516" cy="154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Como se deve sentir um programador quando encontra um </a:t>
            </a:r>
            <a:r>
              <a:rPr lang="pt-PT" sz="22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no seu código?</a:t>
            </a:r>
          </a:p>
        </p:txBody>
      </p:sp>
      <p:pic>
        <p:nvPicPr>
          <p:cNvPr id="7" name="Imagem 6" descr="Uma imagem com texto, pessoa, eletrónica, teclado&#10;&#10;Descrição gerada automaticamente">
            <a:extLst>
              <a:ext uri="{FF2B5EF4-FFF2-40B4-BE49-F238E27FC236}">
                <a16:creationId xmlns:a16="http://schemas.microsoft.com/office/drawing/2014/main" id="{4D348B8F-7DAF-6A48-B593-AE18D5E29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583516" y="1665000"/>
            <a:ext cx="6272000" cy="35280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B51236C9-EC50-4CBE-9973-B77E26DF79B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C2FC2B63-C1D2-4CB2-A6BE-624EB7DE1CB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56014D1-F10B-416E-8953-D24292601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C416EE75-F000-4C12-BEFE-146F5D47F64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7617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FE890449-74A1-C642-9DE4-171D8E2DEBA6}"/>
              </a:ext>
            </a:extLst>
          </p:cNvPr>
          <p:cNvSpPr/>
          <p:nvPr/>
        </p:nvSpPr>
        <p:spPr>
          <a:xfrm>
            <a:off x="631480" y="2706211"/>
            <a:ext cx="4594516" cy="2055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 muitas situações, o programador fica insatisfeito fica frustrado ao encontrar </a:t>
            </a:r>
            <a:r>
              <a:rPr lang="pt-PT" sz="22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no seu código.</a:t>
            </a:r>
          </a:p>
        </p:txBody>
      </p:sp>
      <p:pic>
        <p:nvPicPr>
          <p:cNvPr id="6" name="Imagem 5" descr="Uma imagem com texto, pessoa, interior, portátil&#10;&#10;Descrição gerada automaticamente">
            <a:extLst>
              <a:ext uri="{FF2B5EF4-FFF2-40B4-BE49-F238E27FC236}">
                <a16:creationId xmlns:a16="http://schemas.microsoft.com/office/drawing/2014/main" id="{FF22B343-B8E8-624A-A048-9A05709CB5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667720" y="1524000"/>
            <a:ext cx="5892800" cy="44196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35E398AF-D4C2-4488-A6CE-676896AFDF2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81AA7848-ED62-4C09-A2B1-A7BFE75D80C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0A76895-7D2B-4630-BBF8-479CCC37F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B652BD36-29F9-4200-9626-C0CC0A11C46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9083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91CD95F-9408-284B-89E5-BD3027DBF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23539" y="1757029"/>
            <a:ext cx="7544922" cy="3963286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5075D3BF-C250-4D7E-A2FF-70B06B6677CA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2EDE585B-998C-4A0C-9F98-7EB14950A60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54B7063E-4BFE-486C-A2FE-F196F6CF9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570CCDB5-27F2-4192-8F85-75A6F4244F5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041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C86951C7-6BA8-284D-B364-7B5AAB30EEFE}"/>
              </a:ext>
            </a:extLst>
          </p:cNvPr>
          <p:cNvSpPr/>
          <p:nvPr/>
        </p:nvSpPr>
        <p:spPr>
          <a:xfrm>
            <a:off x="675759" y="2672855"/>
            <a:ext cx="4969934" cy="2055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Significa que não devemos desistir! Continuamos a tentar, mesmo que não corra bem à primeira tentativa.</a:t>
            </a:r>
          </a:p>
        </p:txBody>
      </p:sp>
      <p:pic>
        <p:nvPicPr>
          <p:cNvPr id="6" name="Imagem 5" descr="Uma imagem com texto&#10;&#10;Descrição gerada automaticamente">
            <a:extLst>
              <a:ext uri="{FF2B5EF4-FFF2-40B4-BE49-F238E27FC236}">
                <a16:creationId xmlns:a16="http://schemas.microsoft.com/office/drawing/2014/main" id="{7001FE24-B135-E842-AA4F-03C722110F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35191"/>
          <a:stretch/>
        </p:blipFill>
        <p:spPr>
          <a:xfrm>
            <a:off x="6343107" y="1387068"/>
            <a:ext cx="4969934" cy="4626753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0A596827-26E2-4EC7-A304-92F150A8720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DE344EFB-5922-4405-8246-6E5396FAE08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E26B732-89FE-4DD0-B671-45CFC34F0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BB619CDF-E8A3-423A-A355-EF4265051AD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37A2AFC5-F304-45D3-924E-593029678F14}"/>
              </a:ext>
            </a:extLst>
          </p:cNvPr>
          <p:cNvSpPr/>
          <p:nvPr/>
        </p:nvSpPr>
        <p:spPr>
          <a:xfrm>
            <a:off x="2886583" y="491266"/>
            <a:ext cx="246920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Persistência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27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596676" y="2589186"/>
            <a:ext cx="11242397" cy="167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O que é um 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2 - Como é que se corrige um 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no código?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3A6E7D4-B34F-40DB-A286-6AF5DA8046C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38CC82C3-D659-4C30-BAEC-C9FE4901CD1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5E825210-07BA-4595-A8B3-E280AF136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8A834060-B8C1-4367-A8FC-E4B96C5C6215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7AA5F05E-26AE-4431-BE28-6FBD38D0D971}"/>
              </a:ext>
            </a:extLst>
          </p:cNvPr>
          <p:cNvSpPr/>
          <p:nvPr/>
        </p:nvSpPr>
        <p:spPr>
          <a:xfrm>
            <a:off x="2886583" y="491266"/>
            <a:ext cx="160813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Síntese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87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A5E502A5-25DC-4809-9F0A-3E0B4B7738B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ACC174EB-3BB4-4C1F-9A14-D7DABB67C57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141AEC6-FC47-4DC2-B2DE-F269356AA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D61EEA77-9399-434D-BB43-D21AFDD9690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38AE66C3-CF6D-4519-92A4-F8C75E3C07B4}"/>
              </a:ext>
            </a:extLst>
          </p:cNvPr>
          <p:cNvSpPr/>
          <p:nvPr/>
        </p:nvSpPr>
        <p:spPr>
          <a:xfrm>
            <a:off x="2886583" y="491266"/>
            <a:ext cx="177965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Créditos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5309569" y="2998113"/>
            <a:ext cx="15728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400" i="1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Bugs</a:t>
            </a:r>
            <a:endParaRPr lang="pt-PT" sz="4400" i="1" cap="none" spc="0" dirty="0">
              <a:ln w="0"/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03B7220-D850-44C7-8E51-841276E9C62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8FE6CA5-7740-49A5-B491-98CB954C6CD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64225B8-814B-4192-A163-D853C2F54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8C0745ED-4B27-4CDA-B16C-85A0ECD1CE6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6313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547166" y="2589186"/>
            <a:ext cx="11097668" cy="16796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Definir erro (</a:t>
            </a:r>
            <a:r>
              <a:rPr lang="pt-PT" sz="2400" i="1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e depuração.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Encontrar e corrigir erros num código.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C8E52BE-E131-4E4F-AD66-FE9D9608662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441CC260-8BB6-4539-8520-B18E518785C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DAE4ABF-597D-428E-B781-3FAD57002A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946785AE-AA68-4BBE-8B5F-EA66CE0CE60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9B6DB03C-0CE5-1B40-A959-0B89DB8B7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9637" y="1492010"/>
            <a:ext cx="8292725" cy="4699145"/>
          </a:xfrm>
          <a:prstGeom prst="rect">
            <a:avLst/>
          </a:prstGeom>
        </p:spPr>
      </p:pic>
      <p:pic>
        <p:nvPicPr>
          <p:cNvPr id="3" name="Picture 2" descr="Reprodução">
            <a:extLst>
              <a:ext uri="{FF2B5EF4-FFF2-40B4-BE49-F238E27FC236}">
                <a16:creationId xmlns:a16="http://schemas.microsoft.com/office/drawing/2014/main" id="{F1DE956D-C1F4-2041-9458-76D83C8BE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637" y="1492010"/>
            <a:ext cx="8292726" cy="469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83B8FC86-09ED-4C03-A1DB-30CC57121F6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A20E059E-5C03-40F9-AB31-590B2F2AB0E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C7E85CD-5327-46CD-A4E0-31F72BD12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B6ECF4FD-0232-44C4-8853-C0A69048FE8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675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6FECBD9-815F-1D46-AC5B-C2FE536A6BD3}"/>
              </a:ext>
            </a:extLst>
          </p:cNvPr>
          <p:cNvSpPr txBox="1"/>
          <p:nvPr/>
        </p:nvSpPr>
        <p:spPr>
          <a:xfrm>
            <a:off x="584819" y="2655325"/>
            <a:ext cx="5247021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um erro é cometido no código, chamamos-lhe de </a:t>
            </a:r>
            <a:r>
              <a:rPr lang="pt-PT" sz="22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r>
              <a:rPr lang="pt-PT" sz="22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um </a:t>
            </a:r>
            <a:r>
              <a:rPr lang="pt-PT" sz="22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pic>
        <p:nvPicPr>
          <p:cNvPr id="4" name="Multimédia Online 3" descr="BBC Learning - What Are Computer Bugs">
            <a:hlinkClick r:id="" action="ppaction://media"/>
            <a:extLst>
              <a:ext uri="{FF2B5EF4-FFF2-40B4-BE49-F238E27FC236}">
                <a16:creationId xmlns:a16="http://schemas.microsoft.com/office/drawing/2014/main" id="{87B9787B-0AAD-4343-B29A-1D07E4E66C2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831840" y="1801292"/>
            <a:ext cx="5761789" cy="3255411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8F71C186-A94E-4507-AA37-A790C193604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33AEE55C-8D57-45A8-92D5-72C2A671A8A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AB8FA2A2-543C-451D-B6B1-AC52586F4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E66272C8-7DAB-4CBC-8D3A-B3FCAFB9BE27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DF6FAB23-B9C7-4BD8-A215-E417F16C6B16}"/>
              </a:ext>
            </a:extLst>
          </p:cNvPr>
          <p:cNvSpPr/>
          <p:nvPr/>
        </p:nvSpPr>
        <p:spPr>
          <a:xfrm>
            <a:off x="2886583" y="491266"/>
            <a:ext cx="9332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i="1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endParaRPr lang="pt-PT" sz="3000" i="1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74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6FECBD9-815F-1D46-AC5B-C2FE536A6BD3}"/>
              </a:ext>
            </a:extLst>
          </p:cNvPr>
          <p:cNvSpPr txBox="1"/>
          <p:nvPr/>
        </p:nvSpPr>
        <p:spPr>
          <a:xfrm>
            <a:off x="584819" y="2655325"/>
            <a:ext cx="5247021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mundo dos computadores </a:t>
            </a:r>
            <a:r>
              <a:rPr lang="pt-PT" sz="22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r>
              <a:rPr lang="pt-PT" sz="22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é um problema ou um erro no código.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2E707C9-9419-2841-A5A8-7CA5D692A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650902" y="1666327"/>
            <a:ext cx="6278012" cy="3525345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2210C02A-3D75-4B9C-8D70-1A1D881BACB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7CEC868-AD5E-475A-AEA4-03B50A53CDC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CD32A30-E422-49D0-872A-8C0F07B89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36D2653A-79B9-4B03-809A-2792408FEFC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4068C3FC-D650-4B5B-A1C1-563361A0D976}"/>
              </a:ext>
            </a:extLst>
          </p:cNvPr>
          <p:cNvSpPr/>
          <p:nvPr/>
        </p:nvSpPr>
        <p:spPr>
          <a:xfrm>
            <a:off x="2886583" y="491266"/>
            <a:ext cx="9332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i="1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endParaRPr lang="pt-PT" sz="3000" i="1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163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6FECBD9-815F-1D46-AC5B-C2FE536A6BD3}"/>
              </a:ext>
            </a:extLst>
          </p:cNvPr>
          <p:cNvSpPr txBox="1"/>
          <p:nvPr/>
        </p:nvSpPr>
        <p:spPr>
          <a:xfrm>
            <a:off x="600257" y="2147495"/>
            <a:ext cx="10991485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estamos à procura de erros num código e depois tentamos corrigi-los, chamamos a isto de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depuração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Nós damos o nosso melhor para corrigir os nossos erros a toda a hora, e não apenas no mundo dos computadores!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DF87B35-BCBB-433D-9B0A-AAC885AB9DD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BF04F2F4-06B6-411A-BDF3-A2EDE421165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8B90C29-6971-44DD-AAC6-35A04D908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167D2D26-3C39-4ED8-A3E8-5F680BDC3F1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C80D517B-106F-4DA8-999E-329316036EF4}"/>
              </a:ext>
            </a:extLst>
          </p:cNvPr>
          <p:cNvSpPr/>
          <p:nvPr/>
        </p:nvSpPr>
        <p:spPr>
          <a:xfrm>
            <a:off x="2886583" y="491266"/>
            <a:ext cx="224741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Depuração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20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4BFE36E6-9F02-5C46-8C75-EFCA94923C49}"/>
              </a:ext>
            </a:extLst>
          </p:cNvPr>
          <p:cNvSpPr/>
          <p:nvPr/>
        </p:nvSpPr>
        <p:spPr>
          <a:xfrm>
            <a:off x="896112" y="1770185"/>
            <a:ext cx="4261104" cy="4261104"/>
          </a:xfrm>
          <a:custGeom>
            <a:avLst/>
            <a:gdLst>
              <a:gd name="connsiteX0" fmla="*/ 0 w 4261104"/>
              <a:gd name="connsiteY0" fmla="*/ 0 h 4261104"/>
              <a:gd name="connsiteX1" fmla="*/ 4261104 w 4261104"/>
              <a:gd name="connsiteY1" fmla="*/ 0 h 4261104"/>
              <a:gd name="connsiteX2" fmla="*/ 4261104 w 4261104"/>
              <a:gd name="connsiteY2" fmla="*/ 4261104 h 4261104"/>
              <a:gd name="connsiteX3" fmla="*/ 0 w 4261104"/>
              <a:gd name="connsiteY3" fmla="*/ 4261104 h 4261104"/>
              <a:gd name="connsiteX4" fmla="*/ 0 w 4261104"/>
              <a:gd name="connsiteY4" fmla="*/ 0 h 426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1104" h="4261104" extrusionOk="0">
                <a:moveTo>
                  <a:pt x="0" y="0"/>
                </a:moveTo>
                <a:cubicBezTo>
                  <a:pt x="618285" y="118645"/>
                  <a:pt x="3248005" y="116012"/>
                  <a:pt x="4261104" y="0"/>
                </a:cubicBezTo>
                <a:cubicBezTo>
                  <a:pt x="4128222" y="1551391"/>
                  <a:pt x="4346055" y="3755335"/>
                  <a:pt x="4261104" y="4261104"/>
                </a:cubicBezTo>
                <a:cubicBezTo>
                  <a:pt x="2415511" y="4395704"/>
                  <a:pt x="715348" y="4103908"/>
                  <a:pt x="0" y="4261104"/>
                </a:cubicBezTo>
                <a:cubicBezTo>
                  <a:pt x="-20187" y="3292662"/>
                  <a:pt x="-152480" y="1841493"/>
                  <a:pt x="0" y="0"/>
                </a:cubicBezTo>
                <a:close/>
              </a:path>
            </a:pathLst>
          </a:cu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riângulo 3">
            <a:extLst>
              <a:ext uri="{FF2B5EF4-FFF2-40B4-BE49-F238E27FC236}">
                <a16:creationId xmlns:a16="http://schemas.microsoft.com/office/drawing/2014/main" id="{EDBC80A7-EAAB-0A4D-9767-50F55FB4F904}"/>
              </a:ext>
            </a:extLst>
          </p:cNvPr>
          <p:cNvSpPr/>
          <p:nvPr/>
        </p:nvSpPr>
        <p:spPr>
          <a:xfrm>
            <a:off x="1269044" y="2263961"/>
            <a:ext cx="1316736" cy="1280160"/>
          </a:xfrm>
          <a:prstGeom prst="triangle">
            <a:avLst/>
          </a:prstGeom>
          <a:solidFill>
            <a:srgbClr val="82C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Triângulo 12">
            <a:extLst>
              <a:ext uri="{FF2B5EF4-FFF2-40B4-BE49-F238E27FC236}">
                <a16:creationId xmlns:a16="http://schemas.microsoft.com/office/drawing/2014/main" id="{B95BAC27-426D-8A45-93EE-762B4CB1BA67}"/>
              </a:ext>
            </a:extLst>
          </p:cNvPr>
          <p:cNvSpPr/>
          <p:nvPr/>
        </p:nvSpPr>
        <p:spPr>
          <a:xfrm>
            <a:off x="1338449" y="4037897"/>
            <a:ext cx="1316736" cy="1280160"/>
          </a:xfrm>
          <a:prstGeom prst="triangle">
            <a:avLst/>
          </a:prstGeom>
          <a:solidFill>
            <a:srgbClr val="82C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Triângulo 13">
            <a:extLst>
              <a:ext uri="{FF2B5EF4-FFF2-40B4-BE49-F238E27FC236}">
                <a16:creationId xmlns:a16="http://schemas.microsoft.com/office/drawing/2014/main" id="{0C55DD9C-8898-6342-9CD2-8EF841787A39}"/>
              </a:ext>
            </a:extLst>
          </p:cNvPr>
          <p:cNvSpPr/>
          <p:nvPr/>
        </p:nvSpPr>
        <p:spPr>
          <a:xfrm>
            <a:off x="3396548" y="2263961"/>
            <a:ext cx="1316736" cy="1280160"/>
          </a:xfrm>
          <a:prstGeom prst="triangle">
            <a:avLst/>
          </a:prstGeom>
          <a:solidFill>
            <a:srgbClr val="8496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Triângulo 14">
            <a:extLst>
              <a:ext uri="{FF2B5EF4-FFF2-40B4-BE49-F238E27FC236}">
                <a16:creationId xmlns:a16="http://schemas.microsoft.com/office/drawing/2014/main" id="{3A655535-1678-2346-B843-2EB8C527A2DD}"/>
              </a:ext>
            </a:extLst>
          </p:cNvPr>
          <p:cNvSpPr/>
          <p:nvPr/>
        </p:nvSpPr>
        <p:spPr>
          <a:xfrm>
            <a:off x="3465953" y="4037897"/>
            <a:ext cx="1316736" cy="1280160"/>
          </a:xfrm>
          <a:prstGeom prst="triangle">
            <a:avLst/>
          </a:prstGeom>
          <a:solidFill>
            <a:srgbClr val="82C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8E8B9E08-C94B-FA4B-85EC-A097514F69F7}"/>
              </a:ext>
            </a:extLst>
          </p:cNvPr>
          <p:cNvSpPr/>
          <p:nvPr/>
        </p:nvSpPr>
        <p:spPr>
          <a:xfrm>
            <a:off x="7122479" y="1770185"/>
            <a:ext cx="4261104" cy="4261104"/>
          </a:xfrm>
          <a:custGeom>
            <a:avLst/>
            <a:gdLst>
              <a:gd name="connsiteX0" fmla="*/ 0 w 4261104"/>
              <a:gd name="connsiteY0" fmla="*/ 0 h 4261104"/>
              <a:gd name="connsiteX1" fmla="*/ 4261104 w 4261104"/>
              <a:gd name="connsiteY1" fmla="*/ 0 h 4261104"/>
              <a:gd name="connsiteX2" fmla="*/ 4261104 w 4261104"/>
              <a:gd name="connsiteY2" fmla="*/ 4261104 h 4261104"/>
              <a:gd name="connsiteX3" fmla="*/ 0 w 4261104"/>
              <a:gd name="connsiteY3" fmla="*/ 4261104 h 4261104"/>
              <a:gd name="connsiteX4" fmla="*/ 0 w 4261104"/>
              <a:gd name="connsiteY4" fmla="*/ 0 h 426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1104" h="4261104" extrusionOk="0">
                <a:moveTo>
                  <a:pt x="0" y="0"/>
                </a:moveTo>
                <a:cubicBezTo>
                  <a:pt x="618285" y="118645"/>
                  <a:pt x="3248005" y="116012"/>
                  <a:pt x="4261104" y="0"/>
                </a:cubicBezTo>
                <a:cubicBezTo>
                  <a:pt x="4128222" y="1551391"/>
                  <a:pt x="4346055" y="3755335"/>
                  <a:pt x="4261104" y="4261104"/>
                </a:cubicBezTo>
                <a:cubicBezTo>
                  <a:pt x="2415511" y="4395704"/>
                  <a:pt x="715348" y="4103908"/>
                  <a:pt x="0" y="4261104"/>
                </a:cubicBezTo>
                <a:cubicBezTo>
                  <a:pt x="-20187" y="3292662"/>
                  <a:pt x="-152480" y="1841493"/>
                  <a:pt x="0" y="0"/>
                </a:cubicBezTo>
                <a:close/>
              </a:path>
            </a:pathLst>
          </a:cu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Triângulo 16">
            <a:extLst>
              <a:ext uri="{FF2B5EF4-FFF2-40B4-BE49-F238E27FC236}">
                <a16:creationId xmlns:a16="http://schemas.microsoft.com/office/drawing/2014/main" id="{B4053900-DE2C-7549-97B2-01926D9989F7}"/>
              </a:ext>
            </a:extLst>
          </p:cNvPr>
          <p:cNvSpPr/>
          <p:nvPr/>
        </p:nvSpPr>
        <p:spPr>
          <a:xfrm>
            <a:off x="7495411" y="2263961"/>
            <a:ext cx="1316736" cy="1280160"/>
          </a:xfrm>
          <a:prstGeom prst="triangle">
            <a:avLst/>
          </a:prstGeom>
          <a:solidFill>
            <a:srgbClr val="82C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Triângulo 17">
            <a:extLst>
              <a:ext uri="{FF2B5EF4-FFF2-40B4-BE49-F238E27FC236}">
                <a16:creationId xmlns:a16="http://schemas.microsoft.com/office/drawing/2014/main" id="{B1BE802F-50FA-AB45-9382-72907E3D54C5}"/>
              </a:ext>
            </a:extLst>
          </p:cNvPr>
          <p:cNvSpPr/>
          <p:nvPr/>
        </p:nvSpPr>
        <p:spPr>
          <a:xfrm>
            <a:off x="7564816" y="4037897"/>
            <a:ext cx="1316736" cy="1280160"/>
          </a:xfrm>
          <a:prstGeom prst="triangle">
            <a:avLst/>
          </a:prstGeom>
          <a:solidFill>
            <a:srgbClr val="82C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Triângulo 19">
            <a:extLst>
              <a:ext uri="{FF2B5EF4-FFF2-40B4-BE49-F238E27FC236}">
                <a16:creationId xmlns:a16="http://schemas.microsoft.com/office/drawing/2014/main" id="{767DE0E2-9E57-1947-BD40-4C26503B047D}"/>
              </a:ext>
            </a:extLst>
          </p:cNvPr>
          <p:cNvSpPr/>
          <p:nvPr/>
        </p:nvSpPr>
        <p:spPr>
          <a:xfrm>
            <a:off x="9692320" y="4037897"/>
            <a:ext cx="1316736" cy="1280160"/>
          </a:xfrm>
          <a:prstGeom prst="triangle">
            <a:avLst/>
          </a:prstGeom>
          <a:solidFill>
            <a:srgbClr val="82C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EDE24D0-00FA-0A40-B899-34827C832600}"/>
              </a:ext>
            </a:extLst>
          </p:cNvPr>
          <p:cNvSpPr/>
          <p:nvPr/>
        </p:nvSpPr>
        <p:spPr>
          <a:xfrm>
            <a:off x="9606220" y="2214436"/>
            <a:ext cx="1316736" cy="1369725"/>
          </a:xfrm>
          <a:prstGeom prst="ellipse">
            <a:avLst/>
          </a:prstGeom>
          <a:solidFill>
            <a:srgbClr val="82C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83ED5AF2-A1A4-4FB4-A5ED-AB343E4646F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1958915D-4295-486A-A990-6E2E0578B0F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2" name="Imagem 21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CE37159-2898-4833-ABDF-9C7FF7B6F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3" name="Conexão Reta 4">
              <a:extLst>
                <a:ext uri="{FF2B5EF4-FFF2-40B4-BE49-F238E27FC236}">
                  <a16:creationId xmlns:a16="http://schemas.microsoft.com/office/drawing/2014/main" id="{E4DE124E-1041-4C7D-B995-5ACAB8C3962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tângulo 23">
            <a:extLst>
              <a:ext uri="{FF2B5EF4-FFF2-40B4-BE49-F238E27FC236}">
                <a16:creationId xmlns:a16="http://schemas.microsoft.com/office/drawing/2014/main" id="{3CC3023F-31EF-4030-A60D-D6EE239049C9}"/>
              </a:ext>
            </a:extLst>
          </p:cNvPr>
          <p:cNvSpPr/>
          <p:nvPr/>
        </p:nvSpPr>
        <p:spPr>
          <a:xfrm>
            <a:off x="2886583" y="491266"/>
            <a:ext cx="224741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Depuração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60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>
            <a:extLst>
              <a:ext uri="{FF2B5EF4-FFF2-40B4-BE49-F238E27FC236}">
                <a16:creationId xmlns:a16="http://schemas.microsoft.com/office/drawing/2014/main" id="{953F1A18-787C-754F-8473-D776A85FD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06229" y="4562495"/>
            <a:ext cx="2683368" cy="1506814"/>
          </a:xfrm>
          <a:prstGeom prst="rect">
            <a:avLst/>
          </a:prstGeom>
        </p:spPr>
      </p:pic>
      <p:graphicFrame>
        <p:nvGraphicFramePr>
          <p:cNvPr id="13" name="Google Shape;78;p15">
            <a:extLst>
              <a:ext uri="{FF2B5EF4-FFF2-40B4-BE49-F238E27FC236}">
                <a16:creationId xmlns:a16="http://schemas.microsoft.com/office/drawing/2014/main" id="{423E4395-A73C-A042-BC82-F9547FBD6077}"/>
              </a:ext>
            </a:extLst>
          </p:cNvPr>
          <p:cNvGraphicFramePr/>
          <p:nvPr/>
        </p:nvGraphicFramePr>
        <p:xfrm>
          <a:off x="640861" y="1542098"/>
          <a:ext cx="10910277" cy="471727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80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586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i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Bug</a:t>
                      </a:r>
                      <a: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 (</a:t>
                      </a:r>
                      <a:r>
                        <a:rPr lang="en" sz="2400" b="1" i="0" dirty="0" err="1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Erro</a:t>
                      </a:r>
                      <a: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)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Um problema ou um erro no código.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86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Depuração</a:t>
                      </a:r>
                      <a:endParaRPr sz="22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Encontrar e corrigir erros no código.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525922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1AB2D6B0-DC39-DE41-A357-F0F8CEC22062}"/>
              </a:ext>
            </a:extLst>
          </p:cNvPr>
          <p:cNvSpPr/>
          <p:nvPr/>
        </p:nvSpPr>
        <p:spPr>
          <a:xfrm>
            <a:off x="2345961" y="4841823"/>
            <a:ext cx="607101" cy="644577"/>
          </a:xfrm>
          <a:prstGeom prst="ellipse">
            <a:avLst/>
          </a:prstGeom>
          <a:solidFill>
            <a:srgbClr val="F1E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914DA42-D7AC-DD48-83FE-25DCD2CD988A}"/>
              </a:ext>
            </a:extLst>
          </p:cNvPr>
          <p:cNvSpPr/>
          <p:nvPr/>
        </p:nvSpPr>
        <p:spPr>
          <a:xfrm>
            <a:off x="1881267" y="5396011"/>
            <a:ext cx="172386" cy="180778"/>
          </a:xfrm>
          <a:prstGeom prst="ellipse">
            <a:avLst/>
          </a:prstGeom>
          <a:solidFill>
            <a:srgbClr val="F1E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F4FD68F-4F7E-184B-9DF3-53AF5570B9CB}"/>
              </a:ext>
            </a:extLst>
          </p:cNvPr>
          <p:cNvSpPr/>
          <p:nvPr/>
        </p:nvSpPr>
        <p:spPr>
          <a:xfrm>
            <a:off x="3124201" y="4858012"/>
            <a:ext cx="172386" cy="180778"/>
          </a:xfrm>
          <a:prstGeom prst="ellipse">
            <a:avLst/>
          </a:prstGeom>
          <a:solidFill>
            <a:srgbClr val="F1E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77F82626-2819-EF41-8367-95ABC78CB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06229" y="2181033"/>
            <a:ext cx="2683368" cy="1506814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45C94796-AA72-47E9-A6DA-6FC80EE8791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D8CA7D72-3DFC-4A95-B6F9-87A673DE3543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0" name="Imagem 1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A315E97-1341-47D2-A1BF-83C602A52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1" name="Conexão Reta 4">
              <a:extLst>
                <a:ext uri="{FF2B5EF4-FFF2-40B4-BE49-F238E27FC236}">
                  <a16:creationId xmlns:a16="http://schemas.microsoft.com/office/drawing/2014/main" id="{05D96113-01D2-4777-AB62-71B9E1C2C53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C33899E5-DAEB-4D4F-88DA-A5D8259935E1}"/>
              </a:ext>
            </a:extLst>
          </p:cNvPr>
          <p:cNvSpPr/>
          <p:nvPr/>
        </p:nvSpPr>
        <p:spPr>
          <a:xfrm>
            <a:off x="2886583" y="491266"/>
            <a:ext cx="304865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Palavras novas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009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322</Words>
  <Application>Microsoft Office PowerPoint</Application>
  <PresentationFormat>Ecrã Panorâmico</PresentationFormat>
  <Paragraphs>58</Paragraphs>
  <Slides>16</Slides>
  <Notes>16</Notes>
  <HiddenSlides>0</HiddenSlides>
  <MMClips>1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3</cp:revision>
  <dcterms:created xsi:type="dcterms:W3CDTF">2022-02-16T14:19:27Z</dcterms:created>
  <dcterms:modified xsi:type="dcterms:W3CDTF">2024-03-04T10:51:39Z</dcterms:modified>
</cp:coreProperties>
</file>